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6" r:id="rId1"/>
  </p:sldMasterIdLst>
  <p:notesMasterIdLst>
    <p:notesMasterId r:id="rId10"/>
  </p:notesMasterIdLst>
  <p:sldIdLst>
    <p:sldId id="256" r:id="rId2"/>
    <p:sldId id="258" r:id="rId3"/>
    <p:sldId id="304" r:id="rId4"/>
    <p:sldId id="307" r:id="rId5"/>
    <p:sldId id="306" r:id="rId6"/>
    <p:sldId id="308" r:id="rId7"/>
    <p:sldId id="309" r:id="rId8"/>
    <p:sldId id="310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2602EDD-70A5-44DF-AD68-64D826354F95}">
  <a:tblStyle styleId="{42602EDD-70A5-44DF-AD68-64D826354F9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8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0373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" name="Google Shape;42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397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 OPENING">
  <p:cSld name="Diapositiva de título">
    <p:bg>
      <p:bgPr>
        <a:gradFill>
          <a:gsLst>
            <a:gs pos="0">
              <a:schemeClr val="accent1"/>
            </a:gs>
            <a:gs pos="100000">
              <a:schemeClr val="accen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/>
          <p:nvPr/>
        </p:nvSpPr>
        <p:spPr>
          <a:xfrm flipH="1">
            <a:off x="645900" y="1217100"/>
            <a:ext cx="7260900" cy="27171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0" y="1299294"/>
            <a:ext cx="2964712" cy="3316107"/>
          </a:xfrm>
          <a:custGeom>
            <a:avLst/>
            <a:gdLst/>
            <a:ahLst/>
            <a:cxnLst/>
            <a:rect l="l" t="t" r="r" b="b"/>
            <a:pathLst>
              <a:path w="51204" h="57273" extrusionOk="0">
                <a:moveTo>
                  <a:pt x="8598" y="1"/>
                </a:moveTo>
                <a:lnTo>
                  <a:pt x="0" y="21597"/>
                </a:lnTo>
                <a:lnTo>
                  <a:pt x="11012" y="45939"/>
                </a:lnTo>
                <a:cubicBezTo>
                  <a:pt x="11012" y="45939"/>
                  <a:pt x="26937" y="57273"/>
                  <a:pt x="34889" y="57273"/>
                </a:cubicBezTo>
                <a:cubicBezTo>
                  <a:pt x="35092" y="57273"/>
                  <a:pt x="35289" y="57265"/>
                  <a:pt x="35482" y="57250"/>
                </a:cubicBezTo>
                <a:cubicBezTo>
                  <a:pt x="43193" y="56631"/>
                  <a:pt x="51204" y="42938"/>
                  <a:pt x="45960" y="35023"/>
                </a:cubicBezTo>
                <a:cubicBezTo>
                  <a:pt x="44317" y="32544"/>
                  <a:pt x="41903" y="31781"/>
                  <a:pt x="39361" y="31781"/>
                </a:cubicBezTo>
                <a:cubicBezTo>
                  <a:pt x="35279" y="31781"/>
                  <a:pt x="30867" y="33751"/>
                  <a:pt x="28798" y="33751"/>
                </a:cubicBezTo>
                <a:cubicBezTo>
                  <a:pt x="28042" y="33751"/>
                  <a:pt x="27599" y="33488"/>
                  <a:pt x="27599" y="32770"/>
                </a:cubicBezTo>
                <a:cubicBezTo>
                  <a:pt x="27599" y="28871"/>
                  <a:pt x="38515" y="24994"/>
                  <a:pt x="36753" y="15007"/>
                </a:cubicBezTo>
                <a:cubicBezTo>
                  <a:pt x="34446" y="1976"/>
                  <a:pt x="8598" y="1"/>
                  <a:pt x="8598" y="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42875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62475" y="1807662"/>
            <a:ext cx="3358026" cy="3335793"/>
          </a:xfrm>
          <a:custGeom>
            <a:avLst/>
            <a:gdLst/>
            <a:ahLst/>
            <a:cxnLst/>
            <a:rect l="l" t="t" r="r" b="b"/>
            <a:pathLst>
              <a:path w="57997" h="57613" extrusionOk="0">
                <a:moveTo>
                  <a:pt x="10584" y="0"/>
                </a:moveTo>
                <a:cubicBezTo>
                  <a:pt x="10895" y="4689"/>
                  <a:pt x="14494" y="9998"/>
                  <a:pt x="14195" y="14643"/>
                </a:cubicBezTo>
                <a:cubicBezTo>
                  <a:pt x="13746" y="21597"/>
                  <a:pt x="0" y="20197"/>
                  <a:pt x="321" y="27759"/>
                </a:cubicBezTo>
                <a:cubicBezTo>
                  <a:pt x="641" y="35322"/>
                  <a:pt x="14771" y="31082"/>
                  <a:pt x="13458" y="42873"/>
                </a:cubicBezTo>
                <a:cubicBezTo>
                  <a:pt x="12470" y="51745"/>
                  <a:pt x="16227" y="55433"/>
                  <a:pt x="21239" y="55433"/>
                </a:cubicBezTo>
                <a:cubicBezTo>
                  <a:pt x="22894" y="55433"/>
                  <a:pt x="24686" y="55031"/>
                  <a:pt x="26489" y="54280"/>
                </a:cubicBezTo>
                <a:cubicBezTo>
                  <a:pt x="30728" y="52514"/>
                  <a:pt x="35329" y="51271"/>
                  <a:pt x="39235" y="51271"/>
                </a:cubicBezTo>
                <a:cubicBezTo>
                  <a:pt x="43832" y="51271"/>
                  <a:pt x="47464" y="52993"/>
                  <a:pt x="48406" y="57613"/>
                </a:cubicBezTo>
                <a:lnTo>
                  <a:pt x="57997" y="57613"/>
                </a:lnTo>
                <a:cubicBezTo>
                  <a:pt x="52464" y="53276"/>
                  <a:pt x="55412" y="45767"/>
                  <a:pt x="51001" y="41858"/>
                </a:cubicBezTo>
                <a:cubicBezTo>
                  <a:pt x="49295" y="40343"/>
                  <a:pt x="47314" y="39797"/>
                  <a:pt x="45253" y="39797"/>
                </a:cubicBezTo>
                <a:cubicBezTo>
                  <a:pt x="39952" y="39797"/>
                  <a:pt x="34117" y="43403"/>
                  <a:pt x="31068" y="43403"/>
                </a:cubicBezTo>
                <a:cubicBezTo>
                  <a:pt x="30230" y="43403"/>
                  <a:pt x="29602" y="43131"/>
                  <a:pt x="29254" y="42435"/>
                </a:cubicBezTo>
                <a:cubicBezTo>
                  <a:pt x="27151" y="38227"/>
                  <a:pt x="30921" y="35204"/>
                  <a:pt x="26659" y="32620"/>
                </a:cubicBezTo>
                <a:cubicBezTo>
                  <a:pt x="25858" y="32128"/>
                  <a:pt x="24555" y="31957"/>
                  <a:pt x="23071" y="31829"/>
                </a:cubicBezTo>
                <a:cubicBezTo>
                  <a:pt x="20411" y="31583"/>
                  <a:pt x="17741" y="31573"/>
                  <a:pt x="19354" y="27759"/>
                </a:cubicBezTo>
                <a:cubicBezTo>
                  <a:pt x="21191" y="23423"/>
                  <a:pt x="29992" y="20091"/>
                  <a:pt x="25784" y="11204"/>
                </a:cubicBezTo>
                <a:cubicBezTo>
                  <a:pt x="23199" y="5757"/>
                  <a:pt x="15872" y="2051"/>
                  <a:pt x="10584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42875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7593150" y="1295108"/>
            <a:ext cx="1550864" cy="3792135"/>
          </a:xfrm>
          <a:custGeom>
            <a:avLst/>
            <a:gdLst/>
            <a:ahLst/>
            <a:cxnLst/>
            <a:rect l="l" t="t" r="r" b="b"/>
            <a:pathLst>
              <a:path w="21587" h="52784" extrusionOk="0">
                <a:moveTo>
                  <a:pt x="14180" y="0"/>
                </a:moveTo>
                <a:cubicBezTo>
                  <a:pt x="13936" y="0"/>
                  <a:pt x="13684" y="8"/>
                  <a:pt x="13426" y="24"/>
                </a:cubicBezTo>
                <a:cubicBezTo>
                  <a:pt x="13191" y="1124"/>
                  <a:pt x="12924" y="2181"/>
                  <a:pt x="12593" y="3121"/>
                </a:cubicBezTo>
                <a:cubicBezTo>
                  <a:pt x="9325" y="12542"/>
                  <a:pt x="1207" y="11356"/>
                  <a:pt x="588" y="16013"/>
                </a:cubicBezTo>
                <a:cubicBezTo>
                  <a:pt x="0" y="20424"/>
                  <a:pt x="5907" y="19901"/>
                  <a:pt x="6954" y="24397"/>
                </a:cubicBezTo>
                <a:cubicBezTo>
                  <a:pt x="8342" y="30347"/>
                  <a:pt x="961" y="32547"/>
                  <a:pt x="3888" y="43591"/>
                </a:cubicBezTo>
                <a:cubicBezTo>
                  <a:pt x="6046" y="51713"/>
                  <a:pt x="15827" y="52784"/>
                  <a:pt x="20874" y="52784"/>
                </a:cubicBezTo>
                <a:cubicBezTo>
                  <a:pt x="21124" y="52784"/>
                  <a:pt x="21362" y="52781"/>
                  <a:pt x="21586" y="52777"/>
                </a:cubicBezTo>
                <a:lnTo>
                  <a:pt x="21586" y="42106"/>
                </a:lnTo>
                <a:cubicBezTo>
                  <a:pt x="17132" y="40782"/>
                  <a:pt x="13479" y="37353"/>
                  <a:pt x="12508" y="30347"/>
                </a:cubicBezTo>
                <a:cubicBezTo>
                  <a:pt x="11546" y="23436"/>
                  <a:pt x="16246" y="14988"/>
                  <a:pt x="18275" y="8077"/>
                </a:cubicBezTo>
                <a:cubicBezTo>
                  <a:pt x="19140" y="5119"/>
                  <a:pt x="18980" y="1872"/>
                  <a:pt x="17165" y="664"/>
                </a:cubicBezTo>
                <a:cubicBezTo>
                  <a:pt x="16485" y="209"/>
                  <a:pt x="15432" y="0"/>
                  <a:pt x="14180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42875" dist="19050" dir="99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3988" y="3938"/>
            <a:ext cx="2956721" cy="5143431"/>
          </a:xfrm>
          <a:custGeom>
            <a:avLst/>
            <a:gdLst/>
            <a:ahLst/>
            <a:cxnLst/>
            <a:rect l="l" t="t" r="r" b="b"/>
            <a:pathLst>
              <a:path w="51066" h="88833" extrusionOk="0">
                <a:moveTo>
                  <a:pt x="0" y="0"/>
                </a:moveTo>
                <a:lnTo>
                  <a:pt x="0" y="88833"/>
                </a:lnTo>
                <a:lnTo>
                  <a:pt x="49485" y="88833"/>
                </a:lnTo>
                <a:cubicBezTo>
                  <a:pt x="48543" y="84213"/>
                  <a:pt x="44911" y="82491"/>
                  <a:pt x="40314" y="82491"/>
                </a:cubicBezTo>
                <a:cubicBezTo>
                  <a:pt x="36408" y="82491"/>
                  <a:pt x="31807" y="83734"/>
                  <a:pt x="27568" y="85500"/>
                </a:cubicBezTo>
                <a:cubicBezTo>
                  <a:pt x="25765" y="86251"/>
                  <a:pt x="23973" y="86653"/>
                  <a:pt x="22318" y="86653"/>
                </a:cubicBezTo>
                <a:cubicBezTo>
                  <a:pt x="17306" y="86653"/>
                  <a:pt x="13549" y="82965"/>
                  <a:pt x="14537" y="74093"/>
                </a:cubicBezTo>
                <a:cubicBezTo>
                  <a:pt x="15850" y="62302"/>
                  <a:pt x="1720" y="66542"/>
                  <a:pt x="1400" y="58979"/>
                </a:cubicBezTo>
                <a:cubicBezTo>
                  <a:pt x="1079" y="51417"/>
                  <a:pt x="14825" y="52817"/>
                  <a:pt x="15274" y="45863"/>
                </a:cubicBezTo>
                <a:cubicBezTo>
                  <a:pt x="15722" y="38900"/>
                  <a:pt x="7424" y="30494"/>
                  <a:pt x="14537" y="24822"/>
                </a:cubicBezTo>
                <a:cubicBezTo>
                  <a:pt x="17520" y="22447"/>
                  <a:pt x="21645" y="22322"/>
                  <a:pt x="26088" y="22322"/>
                </a:cubicBezTo>
                <a:cubicBezTo>
                  <a:pt x="26612" y="22322"/>
                  <a:pt x="27140" y="22324"/>
                  <a:pt x="27671" y="22324"/>
                </a:cubicBezTo>
                <a:cubicBezTo>
                  <a:pt x="33394" y="22324"/>
                  <a:pt x="39475" y="22122"/>
                  <a:pt x="44230" y="17367"/>
                </a:cubicBezTo>
                <a:cubicBezTo>
                  <a:pt x="49046" y="12550"/>
                  <a:pt x="50724" y="5960"/>
                  <a:pt x="51065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42875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6550351" y="0"/>
            <a:ext cx="2593658" cy="4320177"/>
          </a:xfrm>
          <a:custGeom>
            <a:avLst/>
            <a:gdLst/>
            <a:ahLst/>
            <a:cxnLst/>
            <a:rect l="l" t="t" r="r" b="b"/>
            <a:pathLst>
              <a:path w="36102" h="60134" extrusionOk="0">
                <a:moveTo>
                  <a:pt x="0" y="0"/>
                </a:moveTo>
                <a:cubicBezTo>
                  <a:pt x="566" y="2233"/>
                  <a:pt x="2585" y="6804"/>
                  <a:pt x="9634" y="7103"/>
                </a:cubicBezTo>
                <a:cubicBezTo>
                  <a:pt x="9780" y="7109"/>
                  <a:pt x="9926" y="7112"/>
                  <a:pt x="10073" y="7112"/>
                </a:cubicBezTo>
                <a:cubicBezTo>
                  <a:pt x="15462" y="7112"/>
                  <a:pt x="22105" y="3128"/>
                  <a:pt x="25894" y="3128"/>
                </a:cubicBezTo>
                <a:cubicBezTo>
                  <a:pt x="27071" y="3128"/>
                  <a:pt x="27972" y="3512"/>
                  <a:pt x="28475" y="4518"/>
                </a:cubicBezTo>
                <a:cubicBezTo>
                  <a:pt x="29565" y="6686"/>
                  <a:pt x="27738" y="12133"/>
                  <a:pt x="20389" y="16085"/>
                </a:cubicBezTo>
                <a:cubicBezTo>
                  <a:pt x="12785" y="20176"/>
                  <a:pt x="7466" y="20561"/>
                  <a:pt x="6996" y="23808"/>
                </a:cubicBezTo>
                <a:cubicBezTo>
                  <a:pt x="6700" y="25856"/>
                  <a:pt x="8069" y="27061"/>
                  <a:pt x="9838" y="27061"/>
                </a:cubicBezTo>
                <a:cubicBezTo>
                  <a:pt x="11002" y="27061"/>
                  <a:pt x="12340" y="26538"/>
                  <a:pt x="13490" y="25389"/>
                </a:cubicBezTo>
                <a:cubicBezTo>
                  <a:pt x="15092" y="23787"/>
                  <a:pt x="17036" y="21938"/>
                  <a:pt x="19482" y="20571"/>
                </a:cubicBezTo>
                <a:cubicBezTo>
                  <a:pt x="22293" y="19013"/>
                  <a:pt x="25960" y="18031"/>
                  <a:pt x="28689" y="18031"/>
                </a:cubicBezTo>
                <a:cubicBezTo>
                  <a:pt x="29942" y="18031"/>
                  <a:pt x="30997" y="18238"/>
                  <a:pt x="31680" y="18691"/>
                </a:cubicBezTo>
                <a:cubicBezTo>
                  <a:pt x="33495" y="19899"/>
                  <a:pt x="33655" y="23146"/>
                  <a:pt x="32790" y="26104"/>
                </a:cubicBezTo>
                <a:cubicBezTo>
                  <a:pt x="30761" y="33015"/>
                  <a:pt x="26061" y="41463"/>
                  <a:pt x="27023" y="48374"/>
                </a:cubicBezTo>
                <a:cubicBezTo>
                  <a:pt x="27994" y="55380"/>
                  <a:pt x="31647" y="58809"/>
                  <a:pt x="36101" y="60133"/>
                </a:cubicBezTo>
                <a:lnTo>
                  <a:pt x="36101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42875" dist="19050" dir="99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1232914" y="1646636"/>
            <a:ext cx="6634500" cy="12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 b="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subTitle" idx="1"/>
          </p:nvPr>
        </p:nvSpPr>
        <p:spPr>
          <a:xfrm>
            <a:off x="3084811" y="2812511"/>
            <a:ext cx="2930400" cy="38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  <a:lvl2pPr lvl="1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ítulo y objetos">
    <p:bg>
      <p:bgPr>
        <a:gradFill>
          <a:gsLst>
            <a:gs pos="0">
              <a:schemeClr val="accent1"/>
            </a:gs>
            <a:gs pos="100000">
              <a:schemeClr val="accen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4"/>
          <p:cNvCxnSpPr/>
          <p:nvPr/>
        </p:nvCxnSpPr>
        <p:spPr>
          <a:xfrm>
            <a:off x="1704305" y="33062"/>
            <a:ext cx="0" cy="40800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5" name="Google Shape;35;p4"/>
          <p:cNvSpPr txBox="1">
            <a:spLocks noGrp="1"/>
          </p:cNvSpPr>
          <p:nvPr>
            <p:ph type="subTitle" idx="1"/>
          </p:nvPr>
        </p:nvSpPr>
        <p:spPr>
          <a:xfrm flipH="1">
            <a:off x="2406290" y="1389099"/>
            <a:ext cx="6451500" cy="561600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subTitle" idx="2"/>
          </p:nvPr>
        </p:nvSpPr>
        <p:spPr>
          <a:xfrm flipH="1">
            <a:off x="2406290" y="2108561"/>
            <a:ext cx="6451500" cy="561600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subTitle" idx="3"/>
          </p:nvPr>
        </p:nvSpPr>
        <p:spPr>
          <a:xfrm flipH="1">
            <a:off x="2406290" y="2810183"/>
            <a:ext cx="6451500" cy="561600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subTitle" idx="4"/>
          </p:nvPr>
        </p:nvSpPr>
        <p:spPr>
          <a:xfrm>
            <a:off x="2404800" y="1880524"/>
            <a:ext cx="4434600" cy="281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subTitle" idx="5"/>
          </p:nvPr>
        </p:nvSpPr>
        <p:spPr>
          <a:xfrm>
            <a:off x="2404800" y="2599372"/>
            <a:ext cx="4434600" cy="281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subTitle" idx="6"/>
          </p:nvPr>
        </p:nvSpPr>
        <p:spPr>
          <a:xfrm>
            <a:off x="2404800" y="3310849"/>
            <a:ext cx="4434600" cy="281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4"/>
          <p:cNvSpPr txBox="1">
            <a:spLocks noGrp="1"/>
          </p:cNvSpPr>
          <p:nvPr>
            <p:ph type="ctrTitle"/>
          </p:nvPr>
        </p:nvSpPr>
        <p:spPr>
          <a:xfrm>
            <a:off x="6052873" y="2105374"/>
            <a:ext cx="2135700" cy="9462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0">
                <a:solidFill>
                  <a:schemeClr val="l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4"/>
          <p:cNvSpPr txBox="1">
            <a:spLocks noGrp="1"/>
          </p:cNvSpPr>
          <p:nvPr>
            <p:ph type="title" idx="7" hasCustomPrompt="1"/>
          </p:nvPr>
        </p:nvSpPr>
        <p:spPr>
          <a:xfrm>
            <a:off x="1109465" y="1624139"/>
            <a:ext cx="1230600" cy="4545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0">
                <a:solidFill>
                  <a:schemeClr val="l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3" name="Google Shape;43;p4"/>
          <p:cNvSpPr txBox="1">
            <a:spLocks noGrp="1"/>
          </p:cNvSpPr>
          <p:nvPr>
            <p:ph type="title" idx="8" hasCustomPrompt="1"/>
          </p:nvPr>
        </p:nvSpPr>
        <p:spPr>
          <a:xfrm>
            <a:off x="1109465" y="2340911"/>
            <a:ext cx="1230600" cy="4545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0">
                <a:solidFill>
                  <a:schemeClr val="l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4" name="Google Shape;44;p4"/>
          <p:cNvSpPr txBox="1">
            <a:spLocks noGrp="1"/>
          </p:cNvSpPr>
          <p:nvPr>
            <p:ph type="title" idx="9" hasCustomPrompt="1"/>
          </p:nvPr>
        </p:nvSpPr>
        <p:spPr>
          <a:xfrm>
            <a:off x="1109465" y="3061516"/>
            <a:ext cx="1230600" cy="4545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0">
                <a:solidFill>
                  <a:schemeClr val="l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5" name="Google Shape;45;p4"/>
          <p:cNvSpPr txBox="1">
            <a:spLocks noGrp="1"/>
          </p:cNvSpPr>
          <p:nvPr>
            <p:ph type="subTitle" idx="13"/>
          </p:nvPr>
        </p:nvSpPr>
        <p:spPr>
          <a:xfrm flipH="1">
            <a:off x="2406290" y="3580183"/>
            <a:ext cx="6451500" cy="561600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subTitle" idx="14"/>
          </p:nvPr>
        </p:nvSpPr>
        <p:spPr>
          <a:xfrm>
            <a:off x="2404800" y="4080849"/>
            <a:ext cx="4434600" cy="281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title" idx="15" hasCustomPrompt="1"/>
          </p:nvPr>
        </p:nvSpPr>
        <p:spPr>
          <a:xfrm>
            <a:off x="1109465" y="3831516"/>
            <a:ext cx="1230600" cy="4545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0">
                <a:solidFill>
                  <a:schemeClr val="l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4"/>
          <p:cNvSpPr/>
          <p:nvPr/>
        </p:nvSpPr>
        <p:spPr>
          <a:xfrm>
            <a:off x="8554105" y="1019672"/>
            <a:ext cx="89" cy="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close/>
              </a:path>
            </a:pathLst>
          </a:custGeom>
          <a:gradFill>
            <a:gsLst>
              <a:gs pos="0">
                <a:srgbClr val="C2008B"/>
              </a:gs>
              <a:gs pos="100000">
                <a:srgbClr val="50009C"/>
              </a:gs>
            </a:gsLst>
            <a:lin ang="132009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4"/>
          <p:cNvSpPr/>
          <p:nvPr/>
        </p:nvSpPr>
        <p:spPr>
          <a:xfrm>
            <a:off x="4484504" y="0"/>
            <a:ext cx="4659494" cy="1452739"/>
          </a:xfrm>
          <a:custGeom>
            <a:avLst/>
            <a:gdLst/>
            <a:ahLst/>
            <a:cxnLst/>
            <a:rect l="l" t="t" r="r" b="b"/>
            <a:pathLst>
              <a:path w="19023" h="5931" extrusionOk="0">
                <a:moveTo>
                  <a:pt x="609" y="0"/>
                </a:moveTo>
                <a:cubicBezTo>
                  <a:pt x="566" y="75"/>
                  <a:pt x="513" y="150"/>
                  <a:pt x="449" y="225"/>
                </a:cubicBezTo>
                <a:cubicBezTo>
                  <a:pt x="299" y="417"/>
                  <a:pt x="150" y="577"/>
                  <a:pt x="0" y="716"/>
                </a:cubicBezTo>
                <a:cubicBezTo>
                  <a:pt x="630" y="1014"/>
                  <a:pt x="1382" y="1231"/>
                  <a:pt x="2235" y="1231"/>
                </a:cubicBezTo>
                <a:cubicBezTo>
                  <a:pt x="2452" y="1231"/>
                  <a:pt x="2676" y="1217"/>
                  <a:pt x="2906" y="1186"/>
                </a:cubicBezTo>
                <a:cubicBezTo>
                  <a:pt x="5036" y="928"/>
                  <a:pt x="6812" y="217"/>
                  <a:pt x="8042" y="217"/>
                </a:cubicBezTo>
                <a:cubicBezTo>
                  <a:pt x="8699" y="217"/>
                  <a:pt x="9200" y="420"/>
                  <a:pt x="9517" y="1004"/>
                </a:cubicBezTo>
                <a:cubicBezTo>
                  <a:pt x="10425" y="2670"/>
                  <a:pt x="8940" y="5789"/>
                  <a:pt x="10563" y="5928"/>
                </a:cubicBezTo>
                <a:cubicBezTo>
                  <a:pt x="10578" y="5930"/>
                  <a:pt x="10592" y="5930"/>
                  <a:pt x="10606" y="5930"/>
                </a:cubicBezTo>
                <a:cubicBezTo>
                  <a:pt x="11541" y="5930"/>
                  <a:pt x="12090" y="3555"/>
                  <a:pt x="12732" y="1998"/>
                </a:cubicBezTo>
                <a:cubicBezTo>
                  <a:pt x="13041" y="1224"/>
                  <a:pt x="13518" y="720"/>
                  <a:pt x="13946" y="720"/>
                </a:cubicBezTo>
                <a:cubicBezTo>
                  <a:pt x="14138" y="720"/>
                  <a:pt x="14320" y="822"/>
                  <a:pt x="14472" y="1047"/>
                </a:cubicBezTo>
                <a:cubicBezTo>
                  <a:pt x="15103" y="1987"/>
                  <a:pt x="14014" y="4102"/>
                  <a:pt x="15253" y="4882"/>
                </a:cubicBezTo>
                <a:cubicBezTo>
                  <a:pt x="15564" y="5077"/>
                  <a:pt x="15837" y="5146"/>
                  <a:pt x="16097" y="5146"/>
                </a:cubicBezTo>
                <a:cubicBezTo>
                  <a:pt x="16701" y="5146"/>
                  <a:pt x="17230" y="4776"/>
                  <a:pt x="17987" y="4776"/>
                </a:cubicBezTo>
                <a:cubicBezTo>
                  <a:pt x="18202" y="4776"/>
                  <a:pt x="18434" y="4806"/>
                  <a:pt x="18692" y="4882"/>
                </a:cubicBezTo>
                <a:cubicBezTo>
                  <a:pt x="18830" y="4924"/>
                  <a:pt x="18927" y="4977"/>
                  <a:pt x="19022" y="5042"/>
                </a:cubicBezTo>
                <a:lnTo>
                  <a:pt x="19022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14300" dist="47625" dir="7560000" algn="bl" rotWithShape="0">
              <a:srgbClr val="000000">
                <a:alpha val="57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4"/>
          <p:cNvSpPr/>
          <p:nvPr/>
        </p:nvSpPr>
        <p:spPr>
          <a:xfrm>
            <a:off x="0" y="0"/>
            <a:ext cx="4733407" cy="1794523"/>
          </a:xfrm>
          <a:custGeom>
            <a:avLst/>
            <a:gdLst/>
            <a:ahLst/>
            <a:cxnLst/>
            <a:rect l="l" t="t" r="r" b="b"/>
            <a:pathLst>
              <a:path w="14932" h="5661" extrusionOk="0">
                <a:moveTo>
                  <a:pt x="10232" y="0"/>
                </a:moveTo>
                <a:lnTo>
                  <a:pt x="10168" y="97"/>
                </a:lnTo>
                <a:cubicBezTo>
                  <a:pt x="9611" y="647"/>
                  <a:pt x="9059" y="826"/>
                  <a:pt x="8530" y="826"/>
                </a:cubicBezTo>
                <a:cubicBezTo>
                  <a:pt x="7549" y="826"/>
                  <a:pt x="6648" y="213"/>
                  <a:pt x="5941" y="213"/>
                </a:cubicBezTo>
                <a:cubicBezTo>
                  <a:pt x="5712" y="213"/>
                  <a:pt x="5503" y="278"/>
                  <a:pt x="5319" y="449"/>
                </a:cubicBezTo>
                <a:cubicBezTo>
                  <a:pt x="4529" y="1196"/>
                  <a:pt x="5939" y="3557"/>
                  <a:pt x="4967" y="3963"/>
                </a:cubicBezTo>
                <a:cubicBezTo>
                  <a:pt x="4897" y="3992"/>
                  <a:pt x="4828" y="4005"/>
                  <a:pt x="4759" y="4005"/>
                </a:cubicBezTo>
                <a:cubicBezTo>
                  <a:pt x="3902" y="4005"/>
                  <a:pt x="3144" y="1939"/>
                  <a:pt x="1350" y="1939"/>
                </a:cubicBezTo>
                <a:cubicBezTo>
                  <a:pt x="1197" y="1939"/>
                  <a:pt x="1035" y="1954"/>
                  <a:pt x="866" y="1987"/>
                </a:cubicBezTo>
                <a:cubicBezTo>
                  <a:pt x="588" y="2041"/>
                  <a:pt x="299" y="2158"/>
                  <a:pt x="0" y="2307"/>
                </a:cubicBezTo>
                <a:lnTo>
                  <a:pt x="0" y="3781"/>
                </a:lnTo>
                <a:cubicBezTo>
                  <a:pt x="1324" y="4420"/>
                  <a:pt x="4045" y="5660"/>
                  <a:pt x="5454" y="5660"/>
                </a:cubicBezTo>
                <a:cubicBezTo>
                  <a:pt x="5693" y="5660"/>
                  <a:pt x="5895" y="5625"/>
                  <a:pt x="6045" y="5544"/>
                </a:cubicBezTo>
                <a:cubicBezTo>
                  <a:pt x="7391" y="4818"/>
                  <a:pt x="5597" y="1773"/>
                  <a:pt x="6772" y="1709"/>
                </a:cubicBezTo>
                <a:cubicBezTo>
                  <a:pt x="6787" y="1708"/>
                  <a:pt x="6803" y="1708"/>
                  <a:pt x="6818" y="1708"/>
                </a:cubicBezTo>
                <a:cubicBezTo>
                  <a:pt x="7886" y="1708"/>
                  <a:pt x="8769" y="3344"/>
                  <a:pt x="9571" y="3344"/>
                </a:cubicBezTo>
                <a:cubicBezTo>
                  <a:pt x="9635" y="3344"/>
                  <a:pt x="9699" y="3334"/>
                  <a:pt x="9762" y="3311"/>
                </a:cubicBezTo>
                <a:cubicBezTo>
                  <a:pt x="10638" y="3002"/>
                  <a:pt x="9613" y="930"/>
                  <a:pt x="10393" y="780"/>
                </a:cubicBezTo>
                <a:cubicBezTo>
                  <a:pt x="10419" y="775"/>
                  <a:pt x="10447" y="773"/>
                  <a:pt x="10475" y="773"/>
                </a:cubicBezTo>
                <a:cubicBezTo>
                  <a:pt x="10969" y="773"/>
                  <a:pt x="11706" y="1502"/>
                  <a:pt x="12665" y="1502"/>
                </a:cubicBezTo>
                <a:cubicBezTo>
                  <a:pt x="13278" y="1502"/>
                  <a:pt x="13983" y="1203"/>
                  <a:pt x="14772" y="225"/>
                </a:cubicBezTo>
                <a:cubicBezTo>
                  <a:pt x="14836" y="150"/>
                  <a:pt x="14889" y="75"/>
                  <a:pt x="14932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14300" dist="47625" dir="7560000" algn="bl" rotWithShape="0">
              <a:srgbClr val="000000">
                <a:alpha val="57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2430680" y="3561676"/>
            <a:ext cx="6232008" cy="1581823"/>
          </a:xfrm>
          <a:custGeom>
            <a:avLst/>
            <a:gdLst/>
            <a:ahLst/>
            <a:cxnLst/>
            <a:rect l="l" t="t" r="r" b="b"/>
            <a:pathLst>
              <a:path w="25443" h="6458" extrusionOk="0">
                <a:moveTo>
                  <a:pt x="19506" y="0"/>
                </a:moveTo>
                <a:cubicBezTo>
                  <a:pt x="18504" y="0"/>
                  <a:pt x="17580" y="416"/>
                  <a:pt x="16940" y="1662"/>
                </a:cubicBezTo>
                <a:cubicBezTo>
                  <a:pt x="15960" y="3553"/>
                  <a:pt x="15173" y="4058"/>
                  <a:pt x="14466" y="4058"/>
                </a:cubicBezTo>
                <a:cubicBezTo>
                  <a:pt x="13971" y="4058"/>
                  <a:pt x="13517" y="3810"/>
                  <a:pt x="13064" y="3617"/>
                </a:cubicBezTo>
                <a:cubicBezTo>
                  <a:pt x="12284" y="3284"/>
                  <a:pt x="9880" y="1600"/>
                  <a:pt x="7770" y="1600"/>
                </a:cubicBezTo>
                <a:cubicBezTo>
                  <a:pt x="6901" y="1600"/>
                  <a:pt x="6083" y="1885"/>
                  <a:pt x="5448" y="2666"/>
                </a:cubicBezTo>
                <a:cubicBezTo>
                  <a:pt x="3646" y="4903"/>
                  <a:pt x="3718" y="5547"/>
                  <a:pt x="3297" y="5547"/>
                </a:cubicBezTo>
                <a:cubicBezTo>
                  <a:pt x="3211" y="5547"/>
                  <a:pt x="3106" y="5520"/>
                  <a:pt x="2960" y="5475"/>
                </a:cubicBezTo>
                <a:cubicBezTo>
                  <a:pt x="2529" y="5337"/>
                  <a:pt x="1913" y="5064"/>
                  <a:pt x="1348" y="5064"/>
                </a:cubicBezTo>
                <a:cubicBezTo>
                  <a:pt x="778" y="5064"/>
                  <a:pt x="258" y="5342"/>
                  <a:pt x="33" y="6319"/>
                </a:cubicBezTo>
                <a:cubicBezTo>
                  <a:pt x="12" y="6372"/>
                  <a:pt x="12" y="6415"/>
                  <a:pt x="1" y="6458"/>
                </a:cubicBezTo>
                <a:lnTo>
                  <a:pt x="6665" y="6458"/>
                </a:lnTo>
                <a:cubicBezTo>
                  <a:pt x="7497" y="5643"/>
                  <a:pt x="9143" y="4331"/>
                  <a:pt x="11189" y="4331"/>
                </a:cubicBezTo>
                <a:cubicBezTo>
                  <a:pt x="11666" y="4331"/>
                  <a:pt x="12164" y="4402"/>
                  <a:pt x="12679" y="4568"/>
                </a:cubicBezTo>
                <a:cubicBezTo>
                  <a:pt x="14653" y="5199"/>
                  <a:pt x="16000" y="5536"/>
                  <a:pt x="16876" y="5536"/>
                </a:cubicBezTo>
                <a:cubicBezTo>
                  <a:pt x="17644" y="5536"/>
                  <a:pt x="18051" y="5276"/>
                  <a:pt x="18201" y="4727"/>
                </a:cubicBezTo>
                <a:cubicBezTo>
                  <a:pt x="18505" y="3564"/>
                  <a:pt x="18438" y="1329"/>
                  <a:pt x="20084" y="1329"/>
                </a:cubicBezTo>
                <a:cubicBezTo>
                  <a:pt x="20114" y="1329"/>
                  <a:pt x="20145" y="1329"/>
                  <a:pt x="20177" y="1331"/>
                </a:cubicBezTo>
                <a:cubicBezTo>
                  <a:pt x="21738" y="1399"/>
                  <a:pt x="22985" y="2883"/>
                  <a:pt x="24430" y="2883"/>
                </a:cubicBezTo>
                <a:cubicBezTo>
                  <a:pt x="24587" y="2883"/>
                  <a:pt x="24746" y="2865"/>
                  <a:pt x="24908" y="2826"/>
                </a:cubicBezTo>
                <a:cubicBezTo>
                  <a:pt x="25357" y="2719"/>
                  <a:pt x="25442" y="2228"/>
                  <a:pt x="25432" y="1545"/>
                </a:cubicBezTo>
                <a:lnTo>
                  <a:pt x="25432" y="1545"/>
                </a:lnTo>
                <a:cubicBezTo>
                  <a:pt x="25281" y="1615"/>
                  <a:pt x="25103" y="1657"/>
                  <a:pt x="24892" y="1657"/>
                </a:cubicBezTo>
                <a:cubicBezTo>
                  <a:pt x="24655" y="1657"/>
                  <a:pt x="24376" y="1605"/>
                  <a:pt x="24043" y="1480"/>
                </a:cubicBezTo>
                <a:cubicBezTo>
                  <a:pt x="22883" y="1048"/>
                  <a:pt x="21096" y="0"/>
                  <a:pt x="19506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14300" dist="47625" dir="7560000" algn="bl" rotWithShape="0">
              <a:srgbClr val="000000">
                <a:alpha val="57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0" y="0"/>
            <a:ext cx="3243835" cy="1269575"/>
          </a:xfrm>
          <a:custGeom>
            <a:avLst/>
            <a:gdLst/>
            <a:ahLst/>
            <a:cxnLst/>
            <a:rect l="l" t="t" r="r" b="b"/>
            <a:pathLst>
              <a:path w="10233" h="4005" extrusionOk="0">
                <a:moveTo>
                  <a:pt x="0" y="0"/>
                </a:moveTo>
                <a:lnTo>
                  <a:pt x="0" y="2307"/>
                </a:lnTo>
                <a:cubicBezTo>
                  <a:pt x="299" y="2158"/>
                  <a:pt x="588" y="2041"/>
                  <a:pt x="866" y="1987"/>
                </a:cubicBezTo>
                <a:cubicBezTo>
                  <a:pt x="1035" y="1954"/>
                  <a:pt x="1197" y="1939"/>
                  <a:pt x="1350" y="1939"/>
                </a:cubicBezTo>
                <a:cubicBezTo>
                  <a:pt x="3144" y="1939"/>
                  <a:pt x="3902" y="4005"/>
                  <a:pt x="4759" y="4005"/>
                </a:cubicBezTo>
                <a:cubicBezTo>
                  <a:pt x="4828" y="4005"/>
                  <a:pt x="4897" y="3992"/>
                  <a:pt x="4967" y="3963"/>
                </a:cubicBezTo>
                <a:cubicBezTo>
                  <a:pt x="5939" y="3557"/>
                  <a:pt x="4529" y="1196"/>
                  <a:pt x="5319" y="449"/>
                </a:cubicBezTo>
                <a:cubicBezTo>
                  <a:pt x="5503" y="278"/>
                  <a:pt x="5712" y="213"/>
                  <a:pt x="5941" y="213"/>
                </a:cubicBezTo>
                <a:cubicBezTo>
                  <a:pt x="6648" y="213"/>
                  <a:pt x="7549" y="826"/>
                  <a:pt x="8530" y="826"/>
                </a:cubicBezTo>
                <a:cubicBezTo>
                  <a:pt x="9059" y="826"/>
                  <a:pt x="9611" y="647"/>
                  <a:pt x="10168" y="97"/>
                </a:cubicBezTo>
                <a:lnTo>
                  <a:pt x="10232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42875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4"/>
          <p:cNvSpPr/>
          <p:nvPr/>
        </p:nvSpPr>
        <p:spPr>
          <a:xfrm>
            <a:off x="4063207" y="2603225"/>
            <a:ext cx="5080790" cy="2540273"/>
          </a:xfrm>
          <a:custGeom>
            <a:avLst/>
            <a:gdLst/>
            <a:ahLst/>
            <a:cxnLst/>
            <a:rect l="l" t="t" r="r" b="b"/>
            <a:pathLst>
              <a:path w="20743" h="10371" extrusionOk="0">
                <a:moveTo>
                  <a:pt x="20742" y="0"/>
                </a:moveTo>
                <a:cubicBezTo>
                  <a:pt x="16951" y="1207"/>
                  <a:pt x="19814" y="6366"/>
                  <a:pt x="18243" y="6739"/>
                </a:cubicBezTo>
                <a:cubicBezTo>
                  <a:pt x="18081" y="6778"/>
                  <a:pt x="17922" y="6796"/>
                  <a:pt x="17765" y="6796"/>
                </a:cubicBezTo>
                <a:cubicBezTo>
                  <a:pt x="16320" y="6796"/>
                  <a:pt x="15073" y="5312"/>
                  <a:pt x="13512" y="5244"/>
                </a:cubicBezTo>
                <a:cubicBezTo>
                  <a:pt x="13480" y="5242"/>
                  <a:pt x="13449" y="5242"/>
                  <a:pt x="13419" y="5242"/>
                </a:cubicBezTo>
                <a:cubicBezTo>
                  <a:pt x="11773" y="5242"/>
                  <a:pt x="11840" y="7477"/>
                  <a:pt x="11536" y="8640"/>
                </a:cubicBezTo>
                <a:cubicBezTo>
                  <a:pt x="11386" y="9189"/>
                  <a:pt x="10979" y="9449"/>
                  <a:pt x="10211" y="9449"/>
                </a:cubicBezTo>
                <a:cubicBezTo>
                  <a:pt x="9335" y="9449"/>
                  <a:pt x="7988" y="9112"/>
                  <a:pt x="6014" y="8481"/>
                </a:cubicBezTo>
                <a:cubicBezTo>
                  <a:pt x="5499" y="8315"/>
                  <a:pt x="5001" y="8244"/>
                  <a:pt x="4524" y="8244"/>
                </a:cubicBezTo>
                <a:cubicBezTo>
                  <a:pt x="2478" y="8244"/>
                  <a:pt x="832" y="9556"/>
                  <a:pt x="0" y="10371"/>
                </a:cubicBezTo>
                <a:lnTo>
                  <a:pt x="20742" y="10371"/>
                </a:lnTo>
                <a:lnTo>
                  <a:pt x="20742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14300" dist="47625" dir="7560000" algn="bl" rotWithShape="0">
              <a:srgbClr val="000000">
                <a:alpha val="57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 + TEXT" preserve="1" userDrawn="1">
  <p:cSld name="1_TITLE  + TEXT">
    <p:bg>
      <p:bgPr>
        <a:gradFill>
          <a:gsLst>
            <a:gs pos="0">
              <a:schemeClr val="accent1"/>
            </a:gs>
            <a:gs pos="100000">
              <a:schemeClr val="accen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>
            <a:off x="131100" y="1547550"/>
            <a:ext cx="2267118" cy="20484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6"/>
          <p:cNvSpPr/>
          <p:nvPr/>
        </p:nvSpPr>
        <p:spPr>
          <a:xfrm flipH="1">
            <a:off x="12225" y="3250835"/>
            <a:ext cx="2267119" cy="1892656"/>
          </a:xfrm>
          <a:custGeom>
            <a:avLst/>
            <a:gdLst/>
            <a:ahLst/>
            <a:cxnLst/>
            <a:rect l="l" t="t" r="r" b="b"/>
            <a:pathLst>
              <a:path w="9251" h="7723" extrusionOk="0">
                <a:moveTo>
                  <a:pt x="7830" y="1"/>
                </a:moveTo>
                <a:cubicBezTo>
                  <a:pt x="7787" y="22"/>
                  <a:pt x="7745" y="32"/>
                  <a:pt x="7702" y="65"/>
                </a:cubicBezTo>
                <a:cubicBezTo>
                  <a:pt x="6794" y="588"/>
                  <a:pt x="7745" y="1624"/>
                  <a:pt x="7050" y="2468"/>
                </a:cubicBezTo>
                <a:cubicBezTo>
                  <a:pt x="6131" y="3578"/>
                  <a:pt x="2543" y="3953"/>
                  <a:pt x="898" y="6089"/>
                </a:cubicBezTo>
                <a:cubicBezTo>
                  <a:pt x="546" y="6548"/>
                  <a:pt x="247" y="7114"/>
                  <a:pt x="1" y="7722"/>
                </a:cubicBezTo>
                <a:lnTo>
                  <a:pt x="9250" y="7722"/>
                </a:lnTo>
                <a:lnTo>
                  <a:pt x="9250" y="941"/>
                </a:lnTo>
                <a:cubicBezTo>
                  <a:pt x="8706" y="780"/>
                  <a:pt x="8215" y="481"/>
                  <a:pt x="7830" y="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28588" dist="9525" dir="384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6"/>
          <p:cNvSpPr/>
          <p:nvPr/>
        </p:nvSpPr>
        <p:spPr>
          <a:xfrm flipH="1">
            <a:off x="12227" y="0"/>
            <a:ext cx="2801122" cy="3481429"/>
          </a:xfrm>
          <a:custGeom>
            <a:avLst/>
            <a:gdLst/>
            <a:ahLst/>
            <a:cxnLst/>
            <a:rect l="l" t="t" r="r" b="b"/>
            <a:pathLst>
              <a:path w="11430" h="14206" extrusionOk="0">
                <a:moveTo>
                  <a:pt x="1" y="0"/>
                </a:moveTo>
                <a:cubicBezTo>
                  <a:pt x="1" y="0"/>
                  <a:pt x="541" y="1327"/>
                  <a:pt x="2842" y="1327"/>
                </a:cubicBezTo>
                <a:cubicBezTo>
                  <a:pt x="3168" y="1327"/>
                  <a:pt x="3530" y="1300"/>
                  <a:pt x="3931" y="1239"/>
                </a:cubicBezTo>
                <a:cubicBezTo>
                  <a:pt x="4809" y="1103"/>
                  <a:pt x="5648" y="961"/>
                  <a:pt x="6249" y="961"/>
                </a:cubicBezTo>
                <a:cubicBezTo>
                  <a:pt x="6972" y="961"/>
                  <a:pt x="7353" y="1167"/>
                  <a:pt x="7050" y="1837"/>
                </a:cubicBezTo>
                <a:cubicBezTo>
                  <a:pt x="6687" y="2628"/>
                  <a:pt x="4658" y="4411"/>
                  <a:pt x="4850" y="5244"/>
                </a:cubicBezTo>
                <a:cubicBezTo>
                  <a:pt x="4917" y="5546"/>
                  <a:pt x="5180" y="5658"/>
                  <a:pt x="5531" y="5658"/>
                </a:cubicBezTo>
                <a:cubicBezTo>
                  <a:pt x="6363" y="5658"/>
                  <a:pt x="7691" y="5032"/>
                  <a:pt x="8097" y="4806"/>
                </a:cubicBezTo>
                <a:cubicBezTo>
                  <a:pt x="8750" y="4436"/>
                  <a:pt x="9449" y="4208"/>
                  <a:pt x="9990" y="4208"/>
                </a:cubicBezTo>
                <a:cubicBezTo>
                  <a:pt x="10245" y="4208"/>
                  <a:pt x="10465" y="4259"/>
                  <a:pt x="10629" y="4368"/>
                </a:cubicBezTo>
                <a:cubicBezTo>
                  <a:pt x="11056" y="4657"/>
                  <a:pt x="10852" y="5469"/>
                  <a:pt x="10650" y="6163"/>
                </a:cubicBezTo>
                <a:cubicBezTo>
                  <a:pt x="10169" y="7797"/>
                  <a:pt x="9058" y="9794"/>
                  <a:pt x="9283" y="11429"/>
                </a:cubicBezTo>
                <a:cubicBezTo>
                  <a:pt x="9507" y="13084"/>
                  <a:pt x="10372" y="13885"/>
                  <a:pt x="11429" y="14206"/>
                </a:cubicBezTo>
                <a:lnTo>
                  <a:pt x="11429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242888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6"/>
          <p:cNvSpPr/>
          <p:nvPr/>
        </p:nvSpPr>
        <p:spPr>
          <a:xfrm flipH="1">
            <a:off x="5183443" y="0"/>
            <a:ext cx="840582" cy="541844"/>
          </a:xfrm>
          <a:custGeom>
            <a:avLst/>
            <a:gdLst/>
            <a:ahLst/>
            <a:cxnLst/>
            <a:rect l="l" t="t" r="r" b="b"/>
            <a:pathLst>
              <a:path w="3430" h="2211" extrusionOk="0">
                <a:moveTo>
                  <a:pt x="866" y="0"/>
                </a:moveTo>
                <a:cubicBezTo>
                  <a:pt x="685" y="630"/>
                  <a:pt x="407" y="1453"/>
                  <a:pt x="1" y="2211"/>
                </a:cubicBezTo>
                <a:cubicBezTo>
                  <a:pt x="887" y="2211"/>
                  <a:pt x="1603" y="2061"/>
                  <a:pt x="2052" y="1709"/>
                </a:cubicBezTo>
                <a:cubicBezTo>
                  <a:pt x="2724" y="1164"/>
                  <a:pt x="3163" y="577"/>
                  <a:pt x="3429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200025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6"/>
          <p:cNvSpPr/>
          <p:nvPr/>
        </p:nvSpPr>
        <p:spPr>
          <a:xfrm flipH="1">
            <a:off x="5191300" y="3506687"/>
            <a:ext cx="3952694" cy="1636806"/>
          </a:xfrm>
          <a:custGeom>
            <a:avLst/>
            <a:gdLst/>
            <a:ahLst/>
            <a:cxnLst/>
            <a:rect l="l" t="t" r="r" b="b"/>
            <a:pathLst>
              <a:path w="16129" h="6679" extrusionOk="0">
                <a:moveTo>
                  <a:pt x="3975" y="0"/>
                </a:moveTo>
                <a:cubicBezTo>
                  <a:pt x="2628" y="0"/>
                  <a:pt x="1115" y="710"/>
                  <a:pt x="0" y="1371"/>
                </a:cubicBezTo>
                <a:lnTo>
                  <a:pt x="0" y="6614"/>
                </a:lnTo>
                <a:lnTo>
                  <a:pt x="32" y="6678"/>
                </a:lnTo>
                <a:lnTo>
                  <a:pt x="16128" y="6678"/>
                </a:lnTo>
                <a:cubicBezTo>
                  <a:pt x="14985" y="5568"/>
                  <a:pt x="13010" y="4489"/>
                  <a:pt x="11717" y="4179"/>
                </a:cubicBezTo>
                <a:cubicBezTo>
                  <a:pt x="11467" y="4119"/>
                  <a:pt x="11220" y="4094"/>
                  <a:pt x="10978" y="4094"/>
                </a:cubicBezTo>
                <a:cubicBezTo>
                  <a:pt x="9403" y="4094"/>
                  <a:pt x="8030" y="5191"/>
                  <a:pt x="7299" y="5191"/>
                </a:cubicBezTo>
                <a:cubicBezTo>
                  <a:pt x="7159" y="5191"/>
                  <a:pt x="7043" y="5151"/>
                  <a:pt x="6953" y="5055"/>
                </a:cubicBezTo>
                <a:cubicBezTo>
                  <a:pt x="6324" y="4383"/>
                  <a:pt x="7584" y="1947"/>
                  <a:pt x="5661" y="516"/>
                </a:cubicBezTo>
                <a:cubicBezTo>
                  <a:pt x="5169" y="148"/>
                  <a:pt x="4589" y="0"/>
                  <a:pt x="3975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28588" dist="9525" dir="384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6"/>
          <p:cNvSpPr/>
          <p:nvPr/>
        </p:nvSpPr>
        <p:spPr>
          <a:xfrm flipH="1">
            <a:off x="5811811" y="0"/>
            <a:ext cx="3332183" cy="3515493"/>
          </a:xfrm>
          <a:custGeom>
            <a:avLst/>
            <a:gdLst/>
            <a:ahLst/>
            <a:cxnLst/>
            <a:rect l="l" t="t" r="r" b="b"/>
            <a:pathLst>
              <a:path w="13597" h="14345" extrusionOk="0">
                <a:moveTo>
                  <a:pt x="0" y="0"/>
                </a:moveTo>
                <a:lnTo>
                  <a:pt x="0" y="14344"/>
                </a:lnTo>
                <a:cubicBezTo>
                  <a:pt x="96" y="14227"/>
                  <a:pt x="182" y="14024"/>
                  <a:pt x="235" y="13703"/>
                </a:cubicBezTo>
                <a:cubicBezTo>
                  <a:pt x="770" y="10734"/>
                  <a:pt x="3269" y="11887"/>
                  <a:pt x="4304" y="10542"/>
                </a:cubicBezTo>
                <a:cubicBezTo>
                  <a:pt x="5714" y="8705"/>
                  <a:pt x="2852" y="5992"/>
                  <a:pt x="3803" y="5426"/>
                </a:cubicBezTo>
                <a:cubicBezTo>
                  <a:pt x="4120" y="5239"/>
                  <a:pt x="4417" y="5205"/>
                  <a:pt x="4692" y="5205"/>
                </a:cubicBezTo>
                <a:cubicBezTo>
                  <a:pt x="4854" y="5205"/>
                  <a:pt x="5008" y="5216"/>
                  <a:pt x="5154" y="5216"/>
                </a:cubicBezTo>
                <a:cubicBezTo>
                  <a:pt x="5513" y="5216"/>
                  <a:pt x="5823" y="5144"/>
                  <a:pt x="6077" y="4646"/>
                </a:cubicBezTo>
                <a:cubicBezTo>
                  <a:pt x="6184" y="4454"/>
                  <a:pt x="6195" y="4133"/>
                  <a:pt x="6206" y="3791"/>
                </a:cubicBezTo>
                <a:cubicBezTo>
                  <a:pt x="6215" y="3268"/>
                  <a:pt x="6188" y="2759"/>
                  <a:pt x="6684" y="2759"/>
                </a:cubicBezTo>
                <a:cubicBezTo>
                  <a:pt x="6795" y="2759"/>
                  <a:pt x="6933" y="2784"/>
                  <a:pt x="7103" y="2841"/>
                </a:cubicBezTo>
                <a:cubicBezTo>
                  <a:pt x="7923" y="3126"/>
                  <a:pt x="8678" y="4427"/>
                  <a:pt x="9937" y="4427"/>
                </a:cubicBezTo>
                <a:cubicBezTo>
                  <a:pt x="10285" y="4427"/>
                  <a:pt x="10672" y="4327"/>
                  <a:pt x="11109" y="4080"/>
                </a:cubicBezTo>
                <a:cubicBezTo>
                  <a:pt x="12465" y="3321"/>
                  <a:pt x="13234" y="1282"/>
                  <a:pt x="13597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200025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6"/>
          <p:cNvSpPr txBox="1">
            <a:spLocks noGrp="1"/>
          </p:cNvSpPr>
          <p:nvPr>
            <p:ph type="ctrTitle"/>
          </p:nvPr>
        </p:nvSpPr>
        <p:spPr>
          <a:xfrm flipH="1">
            <a:off x="271848" y="1950940"/>
            <a:ext cx="2007495" cy="12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3CD1D5-229E-48F3-B03F-42103E7E4DA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49378" y="741405"/>
            <a:ext cx="5764427" cy="389855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387894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" userDrawn="1">
  <p:cSld name="6_Título y objetos">
    <p:bg>
      <p:bgPr>
        <a:gradFill>
          <a:gsLst>
            <a:gs pos="0">
              <a:schemeClr val="accent1"/>
            </a:gs>
            <a:gs pos="100000">
              <a:schemeClr val="accen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5"/>
          <p:cNvSpPr/>
          <p:nvPr/>
        </p:nvSpPr>
        <p:spPr>
          <a:xfrm>
            <a:off x="768875" y="-54929"/>
            <a:ext cx="1789200" cy="3837900"/>
          </a:xfrm>
          <a:prstGeom prst="rect">
            <a:avLst/>
          </a:prstGeom>
          <a:noFill/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15"/>
          <p:cNvSpPr/>
          <p:nvPr/>
        </p:nvSpPr>
        <p:spPr>
          <a:xfrm>
            <a:off x="2761550" y="1360646"/>
            <a:ext cx="1786800" cy="3837900"/>
          </a:xfrm>
          <a:prstGeom prst="rect">
            <a:avLst/>
          </a:prstGeom>
          <a:noFill/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15"/>
          <p:cNvSpPr/>
          <p:nvPr/>
        </p:nvSpPr>
        <p:spPr>
          <a:xfrm>
            <a:off x="4758546" y="-54929"/>
            <a:ext cx="1761900" cy="3837900"/>
          </a:xfrm>
          <a:prstGeom prst="rect">
            <a:avLst/>
          </a:prstGeom>
          <a:noFill/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15"/>
          <p:cNvSpPr txBox="1">
            <a:spLocks noGrp="1"/>
          </p:cNvSpPr>
          <p:nvPr>
            <p:ph type="subTitle" idx="1"/>
          </p:nvPr>
        </p:nvSpPr>
        <p:spPr>
          <a:xfrm flipH="1">
            <a:off x="906049" y="1544100"/>
            <a:ext cx="1514700" cy="823200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Squada One"/>
              <a:buNone/>
              <a:defRPr sz="14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Squada One"/>
              <a:buNone/>
              <a:defRPr sz="1400" b="1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Squada One"/>
              <a:buNone/>
              <a:defRPr sz="1400" b="1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Squada One"/>
              <a:buNone/>
              <a:defRPr sz="1400" b="1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Squada One"/>
              <a:buNone/>
              <a:defRPr sz="1400" b="1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Squada One"/>
              <a:buNone/>
              <a:defRPr sz="1400" b="1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Squada One"/>
              <a:buNone/>
              <a:defRPr sz="1400" b="1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Squada One"/>
              <a:buNone/>
              <a:defRPr sz="1400" b="1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Squada One"/>
              <a:buNone/>
              <a:defRPr sz="1400" b="1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endParaRPr/>
          </a:p>
        </p:txBody>
      </p:sp>
      <p:sp>
        <p:nvSpPr>
          <p:cNvPr id="169" name="Google Shape;169;p15"/>
          <p:cNvSpPr txBox="1">
            <a:spLocks noGrp="1"/>
          </p:cNvSpPr>
          <p:nvPr>
            <p:ph type="subTitle" idx="2"/>
          </p:nvPr>
        </p:nvSpPr>
        <p:spPr>
          <a:xfrm>
            <a:off x="906244" y="2415113"/>
            <a:ext cx="1514400" cy="8946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0" name="Google Shape;170;p15"/>
          <p:cNvSpPr txBox="1">
            <a:spLocks noGrp="1"/>
          </p:cNvSpPr>
          <p:nvPr>
            <p:ph type="subTitle" idx="3"/>
          </p:nvPr>
        </p:nvSpPr>
        <p:spPr>
          <a:xfrm flipH="1">
            <a:off x="2897617" y="1544100"/>
            <a:ext cx="1514700" cy="823200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Squada One"/>
              <a:buNone/>
              <a:defRPr sz="14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Squada One"/>
              <a:buNone/>
              <a:defRPr sz="1400" b="1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Squada One"/>
              <a:buNone/>
              <a:defRPr sz="1400" b="1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Squada One"/>
              <a:buNone/>
              <a:defRPr sz="1400" b="1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Squada One"/>
              <a:buNone/>
              <a:defRPr sz="1400" b="1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Squada One"/>
              <a:buNone/>
              <a:defRPr sz="1400" b="1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Squada One"/>
              <a:buNone/>
              <a:defRPr sz="1400" b="1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Squada One"/>
              <a:buNone/>
              <a:defRPr sz="1400" b="1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Squada One"/>
              <a:buNone/>
              <a:defRPr sz="1400" b="1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endParaRPr/>
          </a:p>
        </p:txBody>
      </p:sp>
      <p:sp>
        <p:nvSpPr>
          <p:cNvPr id="171" name="Google Shape;171;p15"/>
          <p:cNvSpPr txBox="1">
            <a:spLocks noGrp="1"/>
          </p:cNvSpPr>
          <p:nvPr>
            <p:ph type="subTitle" idx="4"/>
          </p:nvPr>
        </p:nvSpPr>
        <p:spPr>
          <a:xfrm>
            <a:off x="2897813" y="2415113"/>
            <a:ext cx="1514400" cy="8946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2" name="Google Shape;172;p15"/>
          <p:cNvSpPr txBox="1">
            <a:spLocks noGrp="1"/>
          </p:cNvSpPr>
          <p:nvPr>
            <p:ph type="subTitle" idx="5"/>
          </p:nvPr>
        </p:nvSpPr>
        <p:spPr>
          <a:xfrm flipH="1">
            <a:off x="4882125" y="1544100"/>
            <a:ext cx="1514700" cy="823200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Squada One"/>
              <a:buNone/>
              <a:defRPr sz="14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Squada One"/>
              <a:buNone/>
              <a:defRPr sz="1400" b="1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Squada One"/>
              <a:buNone/>
              <a:defRPr sz="1400" b="1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Squada One"/>
              <a:buNone/>
              <a:defRPr sz="1400" b="1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Squada One"/>
              <a:buNone/>
              <a:defRPr sz="1400" b="1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Squada One"/>
              <a:buNone/>
              <a:defRPr sz="1400" b="1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Squada One"/>
              <a:buNone/>
              <a:defRPr sz="1400" b="1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Squada One"/>
              <a:buNone/>
              <a:defRPr sz="1400" b="1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Squada One"/>
              <a:buNone/>
              <a:defRPr sz="1400" b="1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endParaRPr/>
          </a:p>
        </p:txBody>
      </p:sp>
      <p:sp>
        <p:nvSpPr>
          <p:cNvPr id="173" name="Google Shape;173;p15"/>
          <p:cNvSpPr txBox="1">
            <a:spLocks noGrp="1"/>
          </p:cNvSpPr>
          <p:nvPr>
            <p:ph type="subTitle" idx="6"/>
          </p:nvPr>
        </p:nvSpPr>
        <p:spPr>
          <a:xfrm>
            <a:off x="4882322" y="2415113"/>
            <a:ext cx="1514400" cy="8946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4" name="Google Shape;174;p15"/>
          <p:cNvSpPr/>
          <p:nvPr/>
        </p:nvSpPr>
        <p:spPr>
          <a:xfrm flipH="1">
            <a:off x="3289156" y="4481509"/>
            <a:ext cx="1729539" cy="652520"/>
          </a:xfrm>
          <a:custGeom>
            <a:avLst/>
            <a:gdLst/>
            <a:ahLst/>
            <a:cxnLst/>
            <a:rect l="l" t="t" r="r" b="b"/>
            <a:pathLst>
              <a:path w="7061" h="2664" extrusionOk="0">
                <a:moveTo>
                  <a:pt x="3349" y="1"/>
                </a:moveTo>
                <a:cubicBezTo>
                  <a:pt x="3178" y="1"/>
                  <a:pt x="3002" y="22"/>
                  <a:pt x="2821" y="69"/>
                </a:cubicBezTo>
                <a:cubicBezTo>
                  <a:pt x="1539" y="399"/>
                  <a:pt x="1197" y="1980"/>
                  <a:pt x="1" y="2664"/>
                </a:cubicBezTo>
                <a:lnTo>
                  <a:pt x="7060" y="2664"/>
                </a:lnTo>
                <a:cubicBezTo>
                  <a:pt x="6171" y="1958"/>
                  <a:pt x="4984" y="1"/>
                  <a:pt x="3349" y="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28588" dist="114300" dir="24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5"/>
          <p:cNvSpPr/>
          <p:nvPr/>
        </p:nvSpPr>
        <p:spPr>
          <a:xfrm flipH="1">
            <a:off x="0" y="3283797"/>
            <a:ext cx="2705390" cy="1857870"/>
          </a:xfrm>
          <a:custGeom>
            <a:avLst/>
            <a:gdLst/>
            <a:ahLst/>
            <a:cxnLst/>
            <a:rect l="l" t="t" r="r" b="b"/>
            <a:pathLst>
              <a:path w="11045" h="7585" extrusionOk="0">
                <a:moveTo>
                  <a:pt x="8458" y="1"/>
                </a:moveTo>
                <a:cubicBezTo>
                  <a:pt x="6822" y="1"/>
                  <a:pt x="5207" y="190"/>
                  <a:pt x="4379" y="824"/>
                </a:cubicBezTo>
                <a:cubicBezTo>
                  <a:pt x="2329" y="2405"/>
                  <a:pt x="3995" y="4252"/>
                  <a:pt x="3899" y="5491"/>
                </a:cubicBezTo>
                <a:cubicBezTo>
                  <a:pt x="3859" y="6074"/>
                  <a:pt x="3660" y="6253"/>
                  <a:pt x="3384" y="6253"/>
                </a:cubicBezTo>
                <a:cubicBezTo>
                  <a:pt x="3144" y="6253"/>
                  <a:pt x="2845" y="6118"/>
                  <a:pt x="2542" y="5994"/>
                </a:cubicBezTo>
                <a:cubicBezTo>
                  <a:pt x="2208" y="5856"/>
                  <a:pt x="1901" y="5745"/>
                  <a:pt x="1662" y="5745"/>
                </a:cubicBezTo>
                <a:cubicBezTo>
                  <a:pt x="1642" y="5745"/>
                  <a:pt x="1622" y="5746"/>
                  <a:pt x="1602" y="5748"/>
                </a:cubicBezTo>
                <a:cubicBezTo>
                  <a:pt x="385" y="5833"/>
                  <a:pt x="748" y="6848"/>
                  <a:pt x="0" y="7585"/>
                </a:cubicBezTo>
                <a:lnTo>
                  <a:pt x="2553" y="7585"/>
                </a:lnTo>
                <a:cubicBezTo>
                  <a:pt x="2773" y="6492"/>
                  <a:pt x="3631" y="6085"/>
                  <a:pt x="4717" y="6085"/>
                </a:cubicBezTo>
                <a:cubicBezTo>
                  <a:pt x="5638" y="6085"/>
                  <a:pt x="6723" y="6378"/>
                  <a:pt x="7723" y="6794"/>
                </a:cubicBezTo>
                <a:cubicBezTo>
                  <a:pt x="8150" y="6972"/>
                  <a:pt x="8575" y="7068"/>
                  <a:pt x="8966" y="7068"/>
                </a:cubicBezTo>
                <a:cubicBezTo>
                  <a:pt x="10149" y="7068"/>
                  <a:pt x="11031" y="6197"/>
                  <a:pt x="10799" y="4103"/>
                </a:cubicBezTo>
                <a:cubicBezTo>
                  <a:pt x="10735" y="3494"/>
                  <a:pt x="10842" y="3077"/>
                  <a:pt x="11044" y="2768"/>
                </a:cubicBezTo>
                <a:lnTo>
                  <a:pt x="11044" y="130"/>
                </a:lnTo>
                <a:cubicBezTo>
                  <a:pt x="10260" y="58"/>
                  <a:pt x="9356" y="1"/>
                  <a:pt x="8458" y="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28588" dist="114300" dir="24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5"/>
          <p:cNvSpPr/>
          <p:nvPr/>
        </p:nvSpPr>
        <p:spPr>
          <a:xfrm flipH="1">
            <a:off x="6" y="3961791"/>
            <a:ext cx="2080052" cy="1179876"/>
          </a:xfrm>
          <a:custGeom>
            <a:avLst/>
            <a:gdLst/>
            <a:ahLst/>
            <a:cxnLst/>
            <a:rect l="l" t="t" r="r" b="b"/>
            <a:pathLst>
              <a:path w="8492" h="4817" extrusionOk="0">
                <a:moveTo>
                  <a:pt x="8491" y="0"/>
                </a:moveTo>
                <a:cubicBezTo>
                  <a:pt x="8289" y="309"/>
                  <a:pt x="8182" y="726"/>
                  <a:pt x="8246" y="1335"/>
                </a:cubicBezTo>
                <a:cubicBezTo>
                  <a:pt x="8478" y="3429"/>
                  <a:pt x="7596" y="4300"/>
                  <a:pt x="6413" y="4300"/>
                </a:cubicBezTo>
                <a:cubicBezTo>
                  <a:pt x="6022" y="4300"/>
                  <a:pt x="5597" y="4204"/>
                  <a:pt x="5170" y="4026"/>
                </a:cubicBezTo>
                <a:cubicBezTo>
                  <a:pt x="4170" y="3610"/>
                  <a:pt x="3085" y="3317"/>
                  <a:pt x="2164" y="3317"/>
                </a:cubicBezTo>
                <a:cubicBezTo>
                  <a:pt x="1078" y="3317"/>
                  <a:pt x="220" y="3724"/>
                  <a:pt x="0" y="4817"/>
                </a:cubicBezTo>
                <a:lnTo>
                  <a:pt x="8491" y="4817"/>
                </a:lnTo>
                <a:lnTo>
                  <a:pt x="8491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28588" dist="57150" dir="103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5"/>
          <p:cNvSpPr/>
          <p:nvPr/>
        </p:nvSpPr>
        <p:spPr>
          <a:xfrm flipH="1">
            <a:off x="5" y="-1825"/>
            <a:ext cx="2174355" cy="1494134"/>
          </a:xfrm>
          <a:custGeom>
            <a:avLst/>
            <a:gdLst/>
            <a:ahLst/>
            <a:cxnLst/>
            <a:rect l="l" t="t" r="r" b="b"/>
            <a:pathLst>
              <a:path w="8877" h="6100" extrusionOk="0">
                <a:moveTo>
                  <a:pt x="1" y="0"/>
                </a:moveTo>
                <a:cubicBezTo>
                  <a:pt x="75" y="1410"/>
                  <a:pt x="471" y="2969"/>
                  <a:pt x="1613" y="4102"/>
                </a:cubicBezTo>
                <a:cubicBezTo>
                  <a:pt x="2744" y="5232"/>
                  <a:pt x="4189" y="5276"/>
                  <a:pt x="5547" y="5276"/>
                </a:cubicBezTo>
                <a:cubicBezTo>
                  <a:pt x="5661" y="5276"/>
                  <a:pt x="5775" y="5276"/>
                  <a:pt x="5887" y="5276"/>
                </a:cubicBezTo>
                <a:cubicBezTo>
                  <a:pt x="6942" y="5276"/>
                  <a:pt x="7921" y="5303"/>
                  <a:pt x="8631" y="5864"/>
                </a:cubicBezTo>
                <a:cubicBezTo>
                  <a:pt x="8727" y="5939"/>
                  <a:pt x="8802" y="6014"/>
                  <a:pt x="8876" y="6099"/>
                </a:cubicBezTo>
                <a:lnTo>
                  <a:pt x="8876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28588" dist="19050" dir="126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15"/>
          <p:cNvSpPr/>
          <p:nvPr/>
        </p:nvSpPr>
        <p:spPr>
          <a:xfrm flipH="1">
            <a:off x="10" y="1272352"/>
            <a:ext cx="1585758" cy="3124945"/>
          </a:xfrm>
          <a:custGeom>
            <a:avLst/>
            <a:gdLst/>
            <a:ahLst/>
            <a:cxnLst/>
            <a:rect l="l" t="t" r="r" b="b"/>
            <a:pathLst>
              <a:path w="6474" h="12758" extrusionOk="0">
                <a:moveTo>
                  <a:pt x="6473" y="0"/>
                </a:moveTo>
                <a:cubicBezTo>
                  <a:pt x="5032" y="523"/>
                  <a:pt x="3664" y="1378"/>
                  <a:pt x="3418" y="2766"/>
                </a:cubicBezTo>
                <a:cubicBezTo>
                  <a:pt x="2991" y="5127"/>
                  <a:pt x="5576" y="6046"/>
                  <a:pt x="5576" y="6964"/>
                </a:cubicBezTo>
                <a:cubicBezTo>
                  <a:pt x="5576" y="7135"/>
                  <a:pt x="5470" y="7198"/>
                  <a:pt x="5291" y="7198"/>
                </a:cubicBezTo>
                <a:cubicBezTo>
                  <a:pt x="4801" y="7198"/>
                  <a:pt x="3760" y="6733"/>
                  <a:pt x="2796" y="6733"/>
                </a:cubicBezTo>
                <a:cubicBezTo>
                  <a:pt x="2197" y="6733"/>
                  <a:pt x="1627" y="6913"/>
                  <a:pt x="1239" y="7498"/>
                </a:cubicBezTo>
                <a:cubicBezTo>
                  <a:pt x="1" y="9367"/>
                  <a:pt x="1891" y="12604"/>
                  <a:pt x="3717" y="12753"/>
                </a:cubicBezTo>
                <a:cubicBezTo>
                  <a:pt x="3761" y="12756"/>
                  <a:pt x="3805" y="12758"/>
                  <a:pt x="3851" y="12758"/>
                </a:cubicBezTo>
                <a:cubicBezTo>
                  <a:pt x="4559" y="12758"/>
                  <a:pt x="5530" y="12381"/>
                  <a:pt x="6473" y="11909"/>
                </a:cubicBezTo>
                <a:lnTo>
                  <a:pt x="6473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28588" dist="57150" dir="126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15"/>
          <p:cNvSpPr txBox="1">
            <a:spLocks noGrp="1"/>
          </p:cNvSpPr>
          <p:nvPr>
            <p:ph type="ctrTitle"/>
          </p:nvPr>
        </p:nvSpPr>
        <p:spPr>
          <a:xfrm flipH="1">
            <a:off x="5976938" y="827965"/>
            <a:ext cx="2308500" cy="348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Font typeface="Squada One"/>
              <a:buNone/>
              <a:defRPr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Font typeface="Squada One"/>
              <a:buNone/>
              <a:defRPr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Font typeface="Squada One"/>
              <a:buNone/>
              <a:defRPr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Font typeface="Squada One"/>
              <a:buNone/>
              <a:defRPr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Font typeface="Squada One"/>
              <a:buNone/>
              <a:defRPr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Font typeface="Squada One"/>
              <a:buNone/>
              <a:defRPr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Font typeface="Squada One"/>
              <a:buNone/>
              <a:defRPr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Font typeface="Squada One"/>
              <a:buNone/>
              <a:defRPr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SUBTITLE">
  <p:cSld name="4_Diapositiva de título">
    <p:bg>
      <p:bgPr>
        <a:gradFill>
          <a:gsLst>
            <a:gs pos="0">
              <a:schemeClr val="accent1"/>
            </a:gs>
            <a:gs pos="100000">
              <a:schemeClr val="accen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8"/>
          <p:cNvSpPr/>
          <p:nvPr/>
        </p:nvSpPr>
        <p:spPr>
          <a:xfrm flipH="1">
            <a:off x="1028325" y="399713"/>
            <a:ext cx="7083900" cy="4344000"/>
          </a:xfrm>
          <a:prstGeom prst="rect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434343"/>
              </a:solidFill>
            </a:endParaRPr>
          </a:p>
        </p:txBody>
      </p:sp>
      <p:sp>
        <p:nvSpPr>
          <p:cNvPr id="198" name="Google Shape;198;p18"/>
          <p:cNvSpPr txBox="1">
            <a:spLocks noGrp="1"/>
          </p:cNvSpPr>
          <p:nvPr>
            <p:ph type="ctrTitle"/>
          </p:nvPr>
        </p:nvSpPr>
        <p:spPr>
          <a:xfrm>
            <a:off x="1709636" y="1515646"/>
            <a:ext cx="57246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5000"/>
              <a:buNone/>
              <a:defRPr sz="5000" b="0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18"/>
          <p:cNvSpPr txBox="1">
            <a:spLocks noGrp="1"/>
          </p:cNvSpPr>
          <p:nvPr>
            <p:ph type="subTitle" idx="1"/>
          </p:nvPr>
        </p:nvSpPr>
        <p:spPr>
          <a:xfrm>
            <a:off x="3206903" y="3227865"/>
            <a:ext cx="2724600" cy="10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cxnSp>
        <p:nvCxnSpPr>
          <p:cNvPr id="200" name="Google Shape;200;p18"/>
          <p:cNvCxnSpPr/>
          <p:nvPr/>
        </p:nvCxnSpPr>
        <p:spPr>
          <a:xfrm rot="10800000">
            <a:off x="2962931" y="2914144"/>
            <a:ext cx="3212400" cy="0"/>
          </a:xfrm>
          <a:prstGeom prst="straightConnector1">
            <a:avLst/>
          </a:prstGeom>
          <a:noFill/>
          <a:ln w="381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01" name="Google Shape;201;p18"/>
          <p:cNvSpPr/>
          <p:nvPr/>
        </p:nvSpPr>
        <p:spPr>
          <a:xfrm>
            <a:off x="4863180" y="3041523"/>
            <a:ext cx="4277414" cy="2101968"/>
          </a:xfrm>
          <a:custGeom>
            <a:avLst/>
            <a:gdLst/>
            <a:ahLst/>
            <a:cxnLst/>
            <a:rect l="l" t="t" r="r" b="b"/>
            <a:pathLst>
              <a:path w="17464" h="8582" extrusionOk="0">
                <a:moveTo>
                  <a:pt x="16370" y="1"/>
                </a:moveTo>
                <a:cubicBezTo>
                  <a:pt x="15547" y="1"/>
                  <a:pt x="14791" y="341"/>
                  <a:pt x="14270" y="1361"/>
                </a:cubicBezTo>
                <a:cubicBezTo>
                  <a:pt x="13465" y="2920"/>
                  <a:pt x="12816" y="3336"/>
                  <a:pt x="12233" y="3336"/>
                </a:cubicBezTo>
                <a:cubicBezTo>
                  <a:pt x="11826" y="3336"/>
                  <a:pt x="11450" y="3132"/>
                  <a:pt x="11077" y="2974"/>
                </a:cubicBezTo>
                <a:cubicBezTo>
                  <a:pt x="10441" y="2702"/>
                  <a:pt x="8470" y="1319"/>
                  <a:pt x="6737" y="1319"/>
                </a:cubicBezTo>
                <a:cubicBezTo>
                  <a:pt x="6024" y="1319"/>
                  <a:pt x="5351" y="1553"/>
                  <a:pt x="4828" y="2194"/>
                </a:cubicBezTo>
                <a:cubicBezTo>
                  <a:pt x="3349" y="4029"/>
                  <a:pt x="3405" y="4562"/>
                  <a:pt x="3059" y="4562"/>
                </a:cubicBezTo>
                <a:cubicBezTo>
                  <a:pt x="2988" y="4562"/>
                  <a:pt x="2899" y="4539"/>
                  <a:pt x="2777" y="4501"/>
                </a:cubicBezTo>
                <a:cubicBezTo>
                  <a:pt x="2423" y="4385"/>
                  <a:pt x="1922" y="4163"/>
                  <a:pt x="1460" y="4163"/>
                </a:cubicBezTo>
                <a:cubicBezTo>
                  <a:pt x="991" y="4163"/>
                  <a:pt x="563" y="4393"/>
                  <a:pt x="375" y="5196"/>
                </a:cubicBezTo>
                <a:cubicBezTo>
                  <a:pt x="0" y="6787"/>
                  <a:pt x="1870" y="7257"/>
                  <a:pt x="1870" y="7257"/>
                </a:cubicBezTo>
                <a:lnTo>
                  <a:pt x="5822" y="7919"/>
                </a:lnTo>
                <a:lnTo>
                  <a:pt x="10094" y="7257"/>
                </a:lnTo>
                <a:lnTo>
                  <a:pt x="11376" y="8581"/>
                </a:lnTo>
                <a:lnTo>
                  <a:pt x="17464" y="8581"/>
                </a:lnTo>
                <a:lnTo>
                  <a:pt x="17464" y="165"/>
                </a:lnTo>
                <a:cubicBezTo>
                  <a:pt x="17096" y="65"/>
                  <a:pt x="16726" y="1"/>
                  <a:pt x="16370" y="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85738" dist="19050" dir="834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18"/>
          <p:cNvSpPr/>
          <p:nvPr/>
        </p:nvSpPr>
        <p:spPr>
          <a:xfrm>
            <a:off x="5004272" y="0"/>
            <a:ext cx="2307201" cy="716694"/>
          </a:xfrm>
          <a:custGeom>
            <a:avLst/>
            <a:gdLst/>
            <a:ahLst/>
            <a:cxnLst/>
            <a:rect l="l" t="t" r="r" b="b"/>
            <a:pathLst>
              <a:path w="3451" h="1072" extrusionOk="0">
                <a:moveTo>
                  <a:pt x="128" y="1"/>
                </a:moveTo>
                <a:cubicBezTo>
                  <a:pt x="0" y="300"/>
                  <a:pt x="21" y="599"/>
                  <a:pt x="278" y="877"/>
                </a:cubicBezTo>
                <a:cubicBezTo>
                  <a:pt x="404" y="1013"/>
                  <a:pt x="581" y="1072"/>
                  <a:pt x="797" y="1072"/>
                </a:cubicBezTo>
                <a:cubicBezTo>
                  <a:pt x="1455" y="1072"/>
                  <a:pt x="2468" y="524"/>
                  <a:pt x="3450" y="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71450" dist="57150" dir="81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18"/>
          <p:cNvSpPr/>
          <p:nvPr/>
        </p:nvSpPr>
        <p:spPr>
          <a:xfrm>
            <a:off x="7527484" y="0"/>
            <a:ext cx="1613116" cy="3240912"/>
          </a:xfrm>
          <a:custGeom>
            <a:avLst/>
            <a:gdLst/>
            <a:ahLst/>
            <a:cxnLst/>
            <a:rect l="l" t="t" r="r" b="b"/>
            <a:pathLst>
              <a:path w="4615" h="9272" extrusionOk="0">
                <a:moveTo>
                  <a:pt x="2372" y="1"/>
                </a:moveTo>
                <a:cubicBezTo>
                  <a:pt x="2105" y="1090"/>
                  <a:pt x="1" y="1902"/>
                  <a:pt x="374" y="3280"/>
                </a:cubicBezTo>
                <a:cubicBezTo>
                  <a:pt x="759" y="4690"/>
                  <a:pt x="2062" y="4209"/>
                  <a:pt x="2916" y="5609"/>
                </a:cubicBezTo>
                <a:cubicBezTo>
                  <a:pt x="3632" y="6794"/>
                  <a:pt x="3248" y="8225"/>
                  <a:pt x="4615" y="9272"/>
                </a:cubicBezTo>
                <a:lnTo>
                  <a:pt x="4615" y="1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71450" dist="57150" dir="81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18"/>
          <p:cNvSpPr/>
          <p:nvPr/>
        </p:nvSpPr>
        <p:spPr>
          <a:xfrm>
            <a:off x="1360333" y="4515993"/>
            <a:ext cx="1365716" cy="627504"/>
          </a:xfrm>
          <a:custGeom>
            <a:avLst/>
            <a:gdLst/>
            <a:ahLst/>
            <a:cxnLst/>
            <a:rect l="l" t="t" r="r" b="b"/>
            <a:pathLst>
              <a:path w="5576" h="2562" extrusionOk="0">
                <a:moveTo>
                  <a:pt x="3087" y="0"/>
                </a:moveTo>
                <a:cubicBezTo>
                  <a:pt x="2895" y="0"/>
                  <a:pt x="2689" y="46"/>
                  <a:pt x="2467" y="147"/>
                </a:cubicBezTo>
                <a:cubicBezTo>
                  <a:pt x="1399" y="628"/>
                  <a:pt x="791" y="1782"/>
                  <a:pt x="1" y="2561"/>
                </a:cubicBezTo>
                <a:lnTo>
                  <a:pt x="5576" y="2561"/>
                </a:lnTo>
                <a:lnTo>
                  <a:pt x="5565" y="2551"/>
                </a:lnTo>
                <a:cubicBezTo>
                  <a:pt x="4932" y="1706"/>
                  <a:pt x="4266" y="0"/>
                  <a:pt x="3087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71450" dist="19050" dir="1788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18"/>
          <p:cNvSpPr/>
          <p:nvPr/>
        </p:nvSpPr>
        <p:spPr>
          <a:xfrm>
            <a:off x="-11145" y="4049649"/>
            <a:ext cx="703922" cy="1093846"/>
          </a:xfrm>
          <a:custGeom>
            <a:avLst/>
            <a:gdLst/>
            <a:ahLst/>
            <a:cxnLst/>
            <a:rect l="l" t="t" r="r" b="b"/>
            <a:pathLst>
              <a:path w="2874" h="4466" extrusionOk="0">
                <a:moveTo>
                  <a:pt x="0" y="1"/>
                </a:moveTo>
                <a:lnTo>
                  <a:pt x="0" y="4465"/>
                </a:lnTo>
                <a:lnTo>
                  <a:pt x="2874" y="4465"/>
                </a:lnTo>
                <a:cubicBezTo>
                  <a:pt x="2297" y="3152"/>
                  <a:pt x="1977" y="556"/>
                  <a:pt x="0" y="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714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18"/>
          <p:cNvSpPr/>
          <p:nvPr/>
        </p:nvSpPr>
        <p:spPr>
          <a:xfrm>
            <a:off x="4083572" y="4223548"/>
            <a:ext cx="4136336" cy="919948"/>
          </a:xfrm>
          <a:custGeom>
            <a:avLst/>
            <a:gdLst/>
            <a:ahLst/>
            <a:cxnLst/>
            <a:rect l="l" t="t" r="r" b="b"/>
            <a:pathLst>
              <a:path w="16888" h="3756" extrusionOk="0">
                <a:moveTo>
                  <a:pt x="7399" y="1"/>
                </a:moveTo>
                <a:cubicBezTo>
                  <a:pt x="5849" y="1"/>
                  <a:pt x="4332" y="422"/>
                  <a:pt x="3013" y="1523"/>
                </a:cubicBezTo>
                <a:cubicBezTo>
                  <a:pt x="1731" y="2591"/>
                  <a:pt x="759" y="3339"/>
                  <a:pt x="1" y="3755"/>
                </a:cubicBezTo>
                <a:lnTo>
                  <a:pt x="16887" y="3755"/>
                </a:lnTo>
                <a:cubicBezTo>
                  <a:pt x="15103" y="2478"/>
                  <a:pt x="11156" y="1"/>
                  <a:pt x="7399" y="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85738" dist="9525" dir="1746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8"/>
          <p:cNvSpPr/>
          <p:nvPr/>
        </p:nvSpPr>
        <p:spPr>
          <a:xfrm>
            <a:off x="-11145" y="1446793"/>
            <a:ext cx="902803" cy="2503649"/>
          </a:xfrm>
          <a:custGeom>
            <a:avLst/>
            <a:gdLst/>
            <a:ahLst/>
            <a:cxnLst/>
            <a:rect l="l" t="t" r="r" b="b"/>
            <a:pathLst>
              <a:path w="3686" h="10222" extrusionOk="0">
                <a:moveTo>
                  <a:pt x="0" y="1"/>
                </a:moveTo>
                <a:lnTo>
                  <a:pt x="0" y="10222"/>
                </a:lnTo>
                <a:cubicBezTo>
                  <a:pt x="1251" y="9421"/>
                  <a:pt x="3012" y="9955"/>
                  <a:pt x="3237" y="9101"/>
                </a:cubicBezTo>
                <a:cubicBezTo>
                  <a:pt x="3515" y="8086"/>
                  <a:pt x="781" y="7765"/>
                  <a:pt x="674" y="6676"/>
                </a:cubicBezTo>
                <a:cubicBezTo>
                  <a:pt x="534" y="5244"/>
                  <a:pt x="3686" y="5309"/>
                  <a:pt x="3344" y="2628"/>
                </a:cubicBezTo>
                <a:cubicBezTo>
                  <a:pt x="3119" y="844"/>
                  <a:pt x="1229" y="225"/>
                  <a:pt x="0" y="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714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18"/>
          <p:cNvSpPr/>
          <p:nvPr/>
        </p:nvSpPr>
        <p:spPr>
          <a:xfrm>
            <a:off x="-123558" y="0"/>
            <a:ext cx="3404969" cy="2815414"/>
          </a:xfrm>
          <a:custGeom>
            <a:avLst/>
            <a:gdLst/>
            <a:ahLst/>
            <a:cxnLst/>
            <a:rect l="l" t="t" r="r" b="b"/>
            <a:pathLst>
              <a:path w="11782" h="9742" extrusionOk="0">
                <a:moveTo>
                  <a:pt x="459" y="1"/>
                </a:moveTo>
                <a:lnTo>
                  <a:pt x="459" y="9742"/>
                </a:lnTo>
                <a:cubicBezTo>
                  <a:pt x="823" y="9699"/>
                  <a:pt x="1100" y="9603"/>
                  <a:pt x="1271" y="9454"/>
                </a:cubicBezTo>
                <a:cubicBezTo>
                  <a:pt x="2425" y="8439"/>
                  <a:pt x="1" y="5886"/>
                  <a:pt x="1133" y="5555"/>
                </a:cubicBezTo>
                <a:cubicBezTo>
                  <a:pt x="1262" y="5518"/>
                  <a:pt x="1409" y="5502"/>
                  <a:pt x="1569" y="5502"/>
                </a:cubicBezTo>
                <a:cubicBezTo>
                  <a:pt x="2574" y="5502"/>
                  <a:pt x="4088" y="6129"/>
                  <a:pt x="4990" y="6129"/>
                </a:cubicBezTo>
                <a:cubicBezTo>
                  <a:pt x="5197" y="6129"/>
                  <a:pt x="5372" y="6096"/>
                  <a:pt x="5501" y="6014"/>
                </a:cubicBezTo>
                <a:cubicBezTo>
                  <a:pt x="6782" y="5192"/>
                  <a:pt x="4764" y="3120"/>
                  <a:pt x="5159" y="2426"/>
                </a:cubicBezTo>
                <a:cubicBezTo>
                  <a:pt x="6078" y="812"/>
                  <a:pt x="10041" y="2180"/>
                  <a:pt x="11781" y="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71450" dist="57150" dir="81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CUSTOM"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300"/>
              <a:buFont typeface="Squada One"/>
              <a:buNone/>
              <a:defRPr sz="3300" b="1" i="0" u="none" strike="noStrike" cap="none">
                <a:solidFill>
                  <a:schemeClr val="accent4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00"/>
              <a:buNone/>
              <a:defRPr sz="1400">
                <a:solidFill>
                  <a:schemeClr val="accent4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00"/>
              <a:buNone/>
              <a:defRPr sz="1400">
                <a:solidFill>
                  <a:schemeClr val="accent4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00"/>
              <a:buNone/>
              <a:defRPr sz="1400">
                <a:solidFill>
                  <a:schemeClr val="accent4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00"/>
              <a:buNone/>
              <a:defRPr sz="1400">
                <a:solidFill>
                  <a:schemeClr val="accent4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00"/>
              <a:buNone/>
              <a:defRPr sz="1400">
                <a:solidFill>
                  <a:schemeClr val="accent4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00"/>
              <a:buNone/>
              <a:defRPr sz="1400">
                <a:solidFill>
                  <a:schemeClr val="accent4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00"/>
              <a:buNone/>
              <a:defRPr sz="1400">
                <a:solidFill>
                  <a:schemeClr val="accent4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00"/>
              <a:buNone/>
              <a:defRPr sz="14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2857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Roboto Slab Light"/>
              <a:buChar char="•"/>
              <a:defRPr sz="900" i="0" u="none" strike="noStrike" cap="none">
                <a:solidFill>
                  <a:schemeClr val="accent4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1pPr>
            <a:lvl2pPr marL="914400" marR="0" lvl="1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Roboto Slab Light"/>
              <a:buChar char="•"/>
              <a:defRPr sz="900" i="0" u="none" strike="noStrike" cap="none">
                <a:solidFill>
                  <a:schemeClr val="accent4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2pPr>
            <a:lvl3pPr marL="1371600" marR="0" lvl="2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Roboto Slab Light"/>
              <a:buChar char="•"/>
              <a:defRPr sz="900" i="0" u="none" strike="noStrike" cap="none">
                <a:solidFill>
                  <a:schemeClr val="accent4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3pPr>
            <a:lvl4pPr marL="1828800" marR="0" lvl="3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Roboto Slab Light"/>
              <a:buChar char="•"/>
              <a:defRPr sz="900" i="0" u="none" strike="noStrike" cap="none">
                <a:solidFill>
                  <a:schemeClr val="accent4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4pPr>
            <a:lvl5pPr marL="2286000" marR="0" lvl="4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Roboto Slab Light"/>
              <a:buChar char="•"/>
              <a:defRPr sz="900" i="0" u="none" strike="noStrike" cap="none">
                <a:solidFill>
                  <a:schemeClr val="accent4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5pPr>
            <a:lvl6pPr marL="2743200" marR="0" lvl="5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Roboto Slab Light"/>
              <a:buChar char="•"/>
              <a:defRPr sz="900" i="0" u="none" strike="noStrike" cap="none">
                <a:solidFill>
                  <a:schemeClr val="accent4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6pPr>
            <a:lvl7pPr marL="3200400" marR="0" lvl="6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Roboto Slab Light"/>
              <a:buChar char="•"/>
              <a:defRPr sz="900" i="0" u="none" strike="noStrike" cap="none">
                <a:solidFill>
                  <a:schemeClr val="accent4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7pPr>
            <a:lvl8pPr marL="3657600" marR="0" lvl="7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Roboto Slab Light"/>
              <a:buChar char="•"/>
              <a:defRPr sz="900" i="0" u="none" strike="noStrike" cap="none">
                <a:solidFill>
                  <a:schemeClr val="accent4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8pPr>
            <a:lvl9pPr marL="4114800" marR="0" lvl="8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Roboto Slab Light"/>
              <a:buChar char="•"/>
              <a:defRPr sz="900" i="0" u="none" strike="noStrike" cap="none">
                <a:solidFill>
                  <a:schemeClr val="accent4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C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C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C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C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C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C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C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C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79" r:id="rId3"/>
    <p:sldLayoutId id="2147483661" r:id="rId4"/>
    <p:sldLayoutId id="2147483664" r:id="rId5"/>
    <p:sldLayoutId id="2147483673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32"/>
          <p:cNvSpPr txBox="1">
            <a:spLocks noGrp="1"/>
          </p:cNvSpPr>
          <p:nvPr>
            <p:ph type="ctrTitle"/>
          </p:nvPr>
        </p:nvSpPr>
        <p:spPr>
          <a:xfrm>
            <a:off x="1254750" y="2216559"/>
            <a:ext cx="6634500" cy="12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Nunito Sans Black"/>
              <a:buNone/>
            </a:pPr>
            <a:r>
              <a:rPr lang="es-ES" b="0" dirty="0" err="1"/>
              <a:t>Rendez-vous</a:t>
            </a:r>
            <a:r>
              <a:rPr lang="es-ES" b="0" dirty="0"/>
              <a:t> des </a:t>
            </a:r>
            <a:r>
              <a:rPr lang="es-ES" b="0" dirty="0" err="1"/>
              <a:t>enquêteurs</a:t>
            </a:r>
            <a:endParaRPr b="0" dirty="0"/>
          </a:p>
        </p:txBody>
      </p:sp>
      <p:sp>
        <p:nvSpPr>
          <p:cNvPr id="320" name="Google Shape;320;p32"/>
          <p:cNvSpPr txBox="1">
            <a:spLocks noGrp="1"/>
          </p:cNvSpPr>
          <p:nvPr>
            <p:ph type="subTitle" idx="1"/>
          </p:nvPr>
        </p:nvSpPr>
        <p:spPr>
          <a:xfrm>
            <a:off x="2750250" y="3457959"/>
            <a:ext cx="3643500" cy="3804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s-ES" dirty="0"/>
              <a:t>14 </a:t>
            </a:r>
            <a:r>
              <a:rPr lang="es-ES" dirty="0" err="1"/>
              <a:t>décembre</a:t>
            </a:r>
            <a:r>
              <a:rPr lang="es-ES" dirty="0"/>
              <a:t> 2023</a:t>
            </a:r>
            <a:endParaRPr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096F661-08A3-4A3E-8C15-835DC5F209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6506" y="3318123"/>
            <a:ext cx="190988" cy="19098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34"/>
          <p:cNvSpPr txBox="1">
            <a:spLocks noGrp="1"/>
          </p:cNvSpPr>
          <p:nvPr>
            <p:ph type="subTitle" idx="1"/>
          </p:nvPr>
        </p:nvSpPr>
        <p:spPr>
          <a:xfrm flipH="1">
            <a:off x="2406289" y="1389099"/>
            <a:ext cx="3540508" cy="561600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s-ES" dirty="0" err="1"/>
              <a:t>Logiciel</a:t>
            </a:r>
            <a:r>
              <a:rPr lang="es-ES" dirty="0"/>
              <a:t> </a:t>
            </a:r>
            <a:r>
              <a:rPr lang="es-ES" dirty="0" err="1"/>
              <a:t>d’enquêtes</a:t>
            </a:r>
            <a:r>
              <a:rPr lang="es-ES" dirty="0"/>
              <a:t> </a:t>
            </a:r>
            <a:r>
              <a:rPr lang="es-ES" dirty="0" err="1"/>
              <a:t>complémentaire</a:t>
            </a:r>
            <a:endParaRPr dirty="0"/>
          </a:p>
        </p:txBody>
      </p:sp>
      <p:sp>
        <p:nvSpPr>
          <p:cNvPr id="332" name="Google Shape;332;p34"/>
          <p:cNvSpPr txBox="1">
            <a:spLocks noGrp="1"/>
          </p:cNvSpPr>
          <p:nvPr>
            <p:ph type="subTitle" idx="2"/>
          </p:nvPr>
        </p:nvSpPr>
        <p:spPr>
          <a:xfrm flipH="1">
            <a:off x="2406290" y="1936433"/>
            <a:ext cx="3219959" cy="561600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s-ES" dirty="0"/>
              <a:t>Marché 2024</a:t>
            </a:r>
            <a:endParaRPr dirty="0"/>
          </a:p>
        </p:txBody>
      </p:sp>
      <p:sp>
        <p:nvSpPr>
          <p:cNvPr id="333" name="Google Shape;333;p34"/>
          <p:cNvSpPr txBox="1">
            <a:spLocks noGrp="1"/>
          </p:cNvSpPr>
          <p:nvPr>
            <p:ph type="subTitle" idx="3"/>
          </p:nvPr>
        </p:nvSpPr>
        <p:spPr>
          <a:xfrm flipH="1">
            <a:off x="2406290" y="2487446"/>
            <a:ext cx="3219959" cy="561600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s-ES" dirty="0"/>
              <a:t>RGPD</a:t>
            </a:r>
            <a:endParaRPr dirty="0"/>
          </a:p>
        </p:txBody>
      </p:sp>
      <p:sp>
        <p:nvSpPr>
          <p:cNvPr id="334" name="Google Shape;334;p34"/>
          <p:cNvSpPr txBox="1">
            <a:spLocks noGrp="1"/>
          </p:cNvSpPr>
          <p:nvPr>
            <p:ph type="subTitle" idx="4"/>
          </p:nvPr>
        </p:nvSpPr>
        <p:spPr>
          <a:xfrm>
            <a:off x="2404800" y="1880524"/>
            <a:ext cx="3219959" cy="281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000" dirty="0" err="1">
                <a:solidFill>
                  <a:schemeClr val="lt1"/>
                </a:solidFill>
              </a:rPr>
              <a:t>Là</a:t>
            </a:r>
            <a:r>
              <a:rPr lang="es-ES" sz="1000" dirty="0">
                <a:solidFill>
                  <a:schemeClr val="lt1"/>
                </a:solidFill>
              </a:rPr>
              <a:t> </a:t>
            </a:r>
            <a:r>
              <a:rPr lang="es-ES" sz="1000" dirty="0" err="1">
                <a:solidFill>
                  <a:schemeClr val="lt1"/>
                </a:solidFill>
              </a:rPr>
              <a:t>où</a:t>
            </a:r>
            <a:r>
              <a:rPr lang="es-ES" sz="1000" dirty="0">
                <a:solidFill>
                  <a:schemeClr val="lt1"/>
                </a:solidFill>
              </a:rPr>
              <a:t> </a:t>
            </a:r>
            <a:r>
              <a:rPr lang="es-ES" sz="1000" dirty="0" err="1">
                <a:solidFill>
                  <a:schemeClr val="lt1"/>
                </a:solidFill>
              </a:rPr>
              <a:t>nous</a:t>
            </a:r>
            <a:r>
              <a:rPr lang="es-ES" sz="1000" dirty="0">
                <a:solidFill>
                  <a:schemeClr val="lt1"/>
                </a:solidFill>
              </a:rPr>
              <a:t> en </a:t>
            </a:r>
            <a:r>
              <a:rPr lang="es-ES" sz="1000" dirty="0" err="1">
                <a:solidFill>
                  <a:schemeClr val="lt1"/>
                </a:solidFill>
              </a:rPr>
              <a:t>sommes</a:t>
            </a:r>
            <a:r>
              <a:rPr lang="es-ES" sz="1000" dirty="0">
                <a:solidFill>
                  <a:schemeClr val="lt1"/>
                </a:solidFill>
              </a:rPr>
              <a:t> </a:t>
            </a:r>
            <a:r>
              <a:rPr lang="es-ES" sz="1000" dirty="0" err="1">
                <a:solidFill>
                  <a:schemeClr val="lt1"/>
                </a:solidFill>
              </a:rPr>
              <a:t>actuellement</a:t>
            </a:r>
            <a:endParaRPr dirty="0"/>
          </a:p>
        </p:txBody>
      </p:sp>
      <p:sp>
        <p:nvSpPr>
          <p:cNvPr id="335" name="Google Shape;335;p34"/>
          <p:cNvSpPr txBox="1">
            <a:spLocks noGrp="1"/>
          </p:cNvSpPr>
          <p:nvPr>
            <p:ph type="subTitle" idx="5"/>
          </p:nvPr>
        </p:nvSpPr>
        <p:spPr>
          <a:xfrm>
            <a:off x="2404800" y="2427244"/>
            <a:ext cx="3219959" cy="281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000" dirty="0">
                <a:solidFill>
                  <a:schemeClr val="lt1"/>
                </a:solidFill>
              </a:rPr>
              <a:t>Les </a:t>
            </a:r>
            <a:r>
              <a:rPr lang="es-ES" sz="1000" dirty="0" err="1">
                <a:solidFill>
                  <a:schemeClr val="lt1"/>
                </a:solidFill>
              </a:rPr>
              <a:t>avancées</a:t>
            </a:r>
            <a:r>
              <a:rPr lang="es-ES" sz="1000" dirty="0">
                <a:solidFill>
                  <a:schemeClr val="lt1"/>
                </a:solidFill>
              </a:rPr>
              <a:t> à date</a:t>
            </a:r>
            <a:endParaRPr dirty="0"/>
          </a:p>
        </p:txBody>
      </p:sp>
      <p:sp>
        <p:nvSpPr>
          <p:cNvPr id="336" name="Google Shape;336;p34"/>
          <p:cNvSpPr txBox="1">
            <a:spLocks noGrp="1"/>
          </p:cNvSpPr>
          <p:nvPr>
            <p:ph type="subTitle" idx="6"/>
          </p:nvPr>
        </p:nvSpPr>
        <p:spPr>
          <a:xfrm>
            <a:off x="2404800" y="2988112"/>
            <a:ext cx="3219959" cy="281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000" dirty="0" err="1"/>
              <a:t>Comment</a:t>
            </a:r>
            <a:r>
              <a:rPr lang="es-ES" sz="1000" dirty="0"/>
              <a:t> </a:t>
            </a:r>
            <a:r>
              <a:rPr lang="es-ES" sz="1000" dirty="0" err="1"/>
              <a:t>s’y</a:t>
            </a:r>
            <a:r>
              <a:rPr lang="es-ES" sz="1000" dirty="0"/>
              <a:t> </a:t>
            </a:r>
            <a:r>
              <a:rPr lang="es-ES" sz="1000" dirty="0" err="1"/>
              <a:t>prendre</a:t>
            </a:r>
            <a:r>
              <a:rPr lang="es-ES" sz="1000" dirty="0"/>
              <a:t> ?</a:t>
            </a:r>
            <a:endParaRPr dirty="0"/>
          </a:p>
        </p:txBody>
      </p:sp>
      <p:sp>
        <p:nvSpPr>
          <p:cNvPr id="338" name="Google Shape;338;p34"/>
          <p:cNvSpPr txBox="1">
            <a:spLocks noGrp="1"/>
          </p:cNvSpPr>
          <p:nvPr>
            <p:ph type="title" idx="7"/>
          </p:nvPr>
        </p:nvSpPr>
        <p:spPr>
          <a:xfrm>
            <a:off x="1656677" y="1624139"/>
            <a:ext cx="683388" cy="4545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0"/>
              <a:t>01</a:t>
            </a:r>
            <a:endParaRPr b="0"/>
          </a:p>
        </p:txBody>
      </p:sp>
      <p:sp>
        <p:nvSpPr>
          <p:cNvPr id="339" name="Google Shape;339;p34"/>
          <p:cNvSpPr txBox="1">
            <a:spLocks noGrp="1"/>
          </p:cNvSpPr>
          <p:nvPr>
            <p:ph type="title" idx="8"/>
          </p:nvPr>
        </p:nvSpPr>
        <p:spPr>
          <a:xfrm>
            <a:off x="1656677" y="2168783"/>
            <a:ext cx="683387" cy="4545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0"/>
              <a:t>02</a:t>
            </a:r>
            <a:endParaRPr b="0"/>
          </a:p>
        </p:txBody>
      </p:sp>
      <p:sp>
        <p:nvSpPr>
          <p:cNvPr id="340" name="Google Shape;340;p34"/>
          <p:cNvSpPr txBox="1">
            <a:spLocks noGrp="1"/>
          </p:cNvSpPr>
          <p:nvPr>
            <p:ph type="title" idx="9"/>
          </p:nvPr>
        </p:nvSpPr>
        <p:spPr>
          <a:xfrm>
            <a:off x="1656675" y="2738779"/>
            <a:ext cx="683389" cy="4545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0" dirty="0"/>
              <a:t>03</a:t>
            </a:r>
            <a:endParaRPr b="0" dirty="0"/>
          </a:p>
        </p:txBody>
      </p:sp>
      <p:sp>
        <p:nvSpPr>
          <p:cNvPr id="341" name="Google Shape;341;p34"/>
          <p:cNvSpPr txBox="1">
            <a:spLocks noGrp="1"/>
          </p:cNvSpPr>
          <p:nvPr>
            <p:ph type="subTitle" idx="14"/>
          </p:nvPr>
        </p:nvSpPr>
        <p:spPr>
          <a:xfrm>
            <a:off x="2404800" y="3542957"/>
            <a:ext cx="3219959" cy="2817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000" dirty="0" err="1">
                <a:solidFill>
                  <a:schemeClr val="lt1"/>
                </a:solidFill>
              </a:rPr>
              <a:t>Enquêtes</a:t>
            </a:r>
            <a:r>
              <a:rPr lang="es-ES" sz="1000" dirty="0">
                <a:solidFill>
                  <a:schemeClr val="lt1"/>
                </a:solidFill>
              </a:rPr>
              <a:t> significatives, </a:t>
            </a:r>
            <a:r>
              <a:rPr lang="es-ES" sz="1000" dirty="0" err="1">
                <a:solidFill>
                  <a:schemeClr val="lt1"/>
                </a:solidFill>
              </a:rPr>
              <a:t>comptes</a:t>
            </a:r>
            <a:r>
              <a:rPr lang="es-ES" sz="1000" dirty="0">
                <a:solidFill>
                  <a:schemeClr val="lt1"/>
                </a:solidFill>
              </a:rPr>
              <a:t> </a:t>
            </a:r>
            <a:r>
              <a:rPr lang="es-ES" sz="1000" dirty="0" err="1">
                <a:solidFill>
                  <a:schemeClr val="lt1"/>
                </a:solidFill>
              </a:rPr>
              <a:t>inactifs</a:t>
            </a:r>
            <a:endParaRPr dirty="0"/>
          </a:p>
        </p:txBody>
      </p:sp>
      <p:sp>
        <p:nvSpPr>
          <p:cNvPr id="342" name="Google Shape;342;p34"/>
          <p:cNvSpPr txBox="1">
            <a:spLocks noGrp="1"/>
          </p:cNvSpPr>
          <p:nvPr>
            <p:ph type="title" idx="15"/>
          </p:nvPr>
        </p:nvSpPr>
        <p:spPr>
          <a:xfrm>
            <a:off x="1656675" y="3293624"/>
            <a:ext cx="683390" cy="4545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0" dirty="0"/>
              <a:t>04</a:t>
            </a:r>
            <a:endParaRPr b="0" dirty="0"/>
          </a:p>
        </p:txBody>
      </p:sp>
      <p:sp>
        <p:nvSpPr>
          <p:cNvPr id="343" name="Google Shape;343;p34"/>
          <p:cNvSpPr txBox="1">
            <a:spLocks noGrp="1"/>
          </p:cNvSpPr>
          <p:nvPr>
            <p:ph type="subTitle" idx="13"/>
          </p:nvPr>
        </p:nvSpPr>
        <p:spPr>
          <a:xfrm flipH="1">
            <a:off x="2406290" y="3042291"/>
            <a:ext cx="3219959" cy="561600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s-ES" dirty="0" err="1"/>
              <a:t>Statistiques</a:t>
            </a:r>
            <a:endParaRPr dirty="0"/>
          </a:p>
        </p:txBody>
      </p:sp>
      <p:sp>
        <p:nvSpPr>
          <p:cNvPr id="17" name="Google Shape;341;p34">
            <a:extLst>
              <a:ext uri="{FF2B5EF4-FFF2-40B4-BE49-F238E27FC236}">
                <a16:creationId xmlns:a16="http://schemas.microsoft.com/office/drawing/2014/main" id="{8035AB6A-4FB2-4A59-A939-70F39D2B7821}"/>
              </a:ext>
            </a:extLst>
          </p:cNvPr>
          <p:cNvSpPr txBox="1">
            <a:spLocks/>
          </p:cNvSpPr>
          <p:nvPr/>
        </p:nvSpPr>
        <p:spPr>
          <a:xfrm>
            <a:off x="2404800" y="4098185"/>
            <a:ext cx="3219959" cy="28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857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Slab Light"/>
              <a:buNone/>
              <a:defRPr sz="1100" b="0" i="0" u="none" strike="noStrike" cap="none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1pPr>
            <a:lvl2pPr marL="91440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Slab Light"/>
              <a:buNone/>
              <a:defRPr sz="1100" b="0" i="0" u="none" strike="noStrike" cap="none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2pPr>
            <a:lvl3pPr marL="1371600" marR="0" lvl="2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Slab Light"/>
              <a:buNone/>
              <a:defRPr sz="1100" b="0" i="0" u="none" strike="noStrike" cap="none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3pPr>
            <a:lvl4pPr marL="1828800" marR="0" lvl="3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Slab Light"/>
              <a:buNone/>
              <a:defRPr sz="1100" b="0" i="0" u="none" strike="noStrike" cap="none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4pPr>
            <a:lvl5pPr marL="2286000" marR="0" lvl="4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Slab Light"/>
              <a:buNone/>
              <a:defRPr sz="1100" b="0" i="0" u="none" strike="noStrike" cap="none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5pPr>
            <a:lvl6pPr marL="2743200" marR="0" lvl="5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Slab Light"/>
              <a:buNone/>
              <a:defRPr sz="1100" b="0" i="0" u="none" strike="noStrike" cap="none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6pPr>
            <a:lvl7pPr marL="3200400" marR="0" lvl="6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Slab Light"/>
              <a:buNone/>
              <a:defRPr sz="1100" b="0" i="0" u="none" strike="noStrike" cap="none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7pPr>
            <a:lvl8pPr marL="3657600" marR="0" lvl="7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Slab Light"/>
              <a:buNone/>
              <a:defRPr sz="1100" b="0" i="0" u="none" strike="noStrike" cap="none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8pPr>
            <a:lvl9pPr marL="4114800" marR="0" lvl="8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Slab Light"/>
              <a:buNone/>
              <a:defRPr sz="1100" b="0" i="0" u="none" strike="noStrike" cap="none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9pPr>
          </a:lstStyle>
          <a:p>
            <a:pPr marL="0" indent="0">
              <a:spcBef>
                <a:spcPts val="0"/>
              </a:spcBef>
            </a:pPr>
            <a:r>
              <a:rPr lang="es-ES" sz="1000" dirty="0" err="1"/>
              <a:t>On</a:t>
            </a:r>
            <a:r>
              <a:rPr lang="es-ES" sz="1000" dirty="0"/>
              <a:t> discute </a:t>
            </a:r>
            <a:r>
              <a:rPr lang="es-ES" sz="1000" dirty="0" err="1"/>
              <a:t>avec</a:t>
            </a:r>
            <a:r>
              <a:rPr lang="es-ES" sz="1000" dirty="0"/>
              <a:t> </a:t>
            </a:r>
            <a:r>
              <a:rPr lang="es-ES" sz="1000" dirty="0" err="1"/>
              <a:t>vous</a:t>
            </a:r>
            <a:endParaRPr lang="es-ES" dirty="0"/>
          </a:p>
        </p:txBody>
      </p:sp>
      <p:sp>
        <p:nvSpPr>
          <p:cNvPr id="18" name="Google Shape;342;p34">
            <a:extLst>
              <a:ext uri="{FF2B5EF4-FFF2-40B4-BE49-F238E27FC236}">
                <a16:creationId xmlns:a16="http://schemas.microsoft.com/office/drawing/2014/main" id="{4B04C7D7-40DF-47A8-8559-6BD461A53A56}"/>
              </a:ext>
            </a:extLst>
          </p:cNvPr>
          <p:cNvSpPr txBox="1">
            <a:spLocks/>
          </p:cNvSpPr>
          <p:nvPr/>
        </p:nvSpPr>
        <p:spPr>
          <a:xfrm>
            <a:off x="1656675" y="3848852"/>
            <a:ext cx="683390" cy="45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 b="0" i="0" u="none" strike="noStrike" cap="none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dirty="0"/>
              <a:t>05	</a:t>
            </a:r>
          </a:p>
        </p:txBody>
      </p:sp>
      <p:sp>
        <p:nvSpPr>
          <p:cNvPr id="19" name="Google Shape;343;p34">
            <a:extLst>
              <a:ext uri="{FF2B5EF4-FFF2-40B4-BE49-F238E27FC236}">
                <a16:creationId xmlns:a16="http://schemas.microsoft.com/office/drawing/2014/main" id="{84D92FF6-DD81-41FC-B291-4689D625FC61}"/>
              </a:ext>
            </a:extLst>
          </p:cNvPr>
          <p:cNvSpPr txBox="1">
            <a:spLocks/>
          </p:cNvSpPr>
          <p:nvPr/>
        </p:nvSpPr>
        <p:spPr>
          <a:xfrm flipH="1">
            <a:off x="2406290" y="3597519"/>
            <a:ext cx="3219959" cy="5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857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 b="0" i="0" u="none" strike="noStrike" cap="none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marL="91440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 b="0" i="0" u="none" strike="noStrike" cap="none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L="1371600" marR="0" lvl="2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 b="0" i="0" u="none" strike="noStrike" cap="none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L="1828800" marR="0" lvl="3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 b="0" i="0" u="none" strike="noStrike" cap="none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L="2286000" marR="0" lvl="4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 b="0" i="0" u="none" strike="noStrike" cap="none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L="2743200" marR="0" lvl="5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 b="0" i="0" u="none" strike="noStrike" cap="none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L="3200400" marR="0" lvl="6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 b="0" i="0" u="none" strike="noStrike" cap="none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L="3657600" marR="0" lvl="7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 b="0" i="0" u="none" strike="noStrike" cap="none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L="4114800" marR="0" lvl="8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quada One"/>
              <a:buNone/>
              <a:defRPr sz="1800" b="0" i="0" u="none" strike="noStrike" cap="none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pPr marL="0" indent="0"/>
            <a:r>
              <a:rPr lang="es-ES" dirty="0" err="1"/>
              <a:t>Questions-réponses</a:t>
            </a:r>
            <a:endParaRPr lang="es-ES" dirty="0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E42141C6-7936-4E4D-A4E6-7407182484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7092" y="4303352"/>
            <a:ext cx="445702" cy="445702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40"/>
          <p:cNvSpPr txBox="1">
            <a:spLocks noGrp="1"/>
          </p:cNvSpPr>
          <p:nvPr>
            <p:ph type="ctrTitle"/>
          </p:nvPr>
        </p:nvSpPr>
        <p:spPr>
          <a:xfrm flipH="1">
            <a:off x="6849210" y="1706954"/>
            <a:ext cx="2087155" cy="18308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 Sans Black"/>
              <a:buNone/>
            </a:pPr>
            <a:r>
              <a:rPr lang="es-ES" sz="2400" dirty="0" err="1"/>
              <a:t>L’équipe</a:t>
            </a:r>
            <a:r>
              <a:rPr lang="es-ES" sz="2400" dirty="0"/>
              <a:t> du </a:t>
            </a:r>
            <a:r>
              <a:rPr lang="es-ES" sz="2400" dirty="0" err="1"/>
              <a:t>Pôle</a:t>
            </a:r>
            <a:r>
              <a:rPr lang="es-ES" sz="2400" dirty="0"/>
              <a:t> </a:t>
            </a:r>
            <a:r>
              <a:rPr lang="es-ES" sz="2400" dirty="0" err="1"/>
              <a:t>enquêtes</a:t>
            </a:r>
            <a:endParaRPr sz="2400" dirty="0"/>
          </a:p>
        </p:txBody>
      </p:sp>
      <p:sp>
        <p:nvSpPr>
          <p:cNvPr id="390" name="Google Shape;390;p40"/>
          <p:cNvSpPr txBox="1">
            <a:spLocks noGrp="1"/>
          </p:cNvSpPr>
          <p:nvPr>
            <p:ph type="subTitle" idx="2"/>
          </p:nvPr>
        </p:nvSpPr>
        <p:spPr>
          <a:xfrm>
            <a:off x="906244" y="2811559"/>
            <a:ext cx="1514400" cy="89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</a:pPr>
            <a:r>
              <a:rPr lang="es-ES" sz="1100" dirty="0"/>
              <a:t>Chef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</a:pPr>
            <a:r>
              <a:rPr lang="es-ES" sz="1100" dirty="0"/>
              <a:t>du </a:t>
            </a:r>
            <a:r>
              <a:rPr lang="es-ES" sz="1100" dirty="0" err="1"/>
              <a:t>Pôle</a:t>
            </a:r>
            <a:r>
              <a:rPr lang="es-ES" sz="1100" dirty="0"/>
              <a:t> </a:t>
            </a:r>
            <a:r>
              <a:rPr lang="es-ES" sz="1100" dirty="0" err="1"/>
              <a:t>enquêtes</a:t>
            </a:r>
            <a:endParaRPr sz="1100" b="0" dirty="0"/>
          </a:p>
        </p:txBody>
      </p:sp>
      <p:sp>
        <p:nvSpPr>
          <p:cNvPr id="391" name="Google Shape;391;p40"/>
          <p:cNvSpPr txBox="1">
            <a:spLocks noGrp="1"/>
          </p:cNvSpPr>
          <p:nvPr>
            <p:ph type="subTitle" idx="1"/>
          </p:nvPr>
        </p:nvSpPr>
        <p:spPr>
          <a:xfrm flipH="1">
            <a:off x="906049" y="2481022"/>
            <a:ext cx="1514700" cy="282724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s-ES" sz="1400" dirty="0"/>
              <a:t>Philippe</a:t>
            </a:r>
            <a:endParaRPr sz="1400" dirty="0"/>
          </a:p>
        </p:txBody>
      </p:sp>
      <p:sp>
        <p:nvSpPr>
          <p:cNvPr id="392" name="Google Shape;392;p40"/>
          <p:cNvSpPr txBox="1">
            <a:spLocks noGrp="1"/>
          </p:cNvSpPr>
          <p:nvPr>
            <p:ph type="subTitle" idx="3"/>
          </p:nvPr>
        </p:nvSpPr>
        <p:spPr>
          <a:xfrm flipH="1">
            <a:off x="2897617" y="2481020"/>
            <a:ext cx="1514700" cy="282725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s-ES" sz="1400" dirty="0"/>
              <a:t>Benoît</a:t>
            </a:r>
            <a:endParaRPr sz="1400" dirty="0"/>
          </a:p>
        </p:txBody>
      </p:sp>
      <p:sp>
        <p:nvSpPr>
          <p:cNvPr id="393" name="Google Shape;393;p40"/>
          <p:cNvSpPr txBox="1">
            <a:spLocks noGrp="1"/>
          </p:cNvSpPr>
          <p:nvPr>
            <p:ph type="subTitle" idx="5"/>
          </p:nvPr>
        </p:nvSpPr>
        <p:spPr>
          <a:xfrm flipH="1">
            <a:off x="4882125" y="2481022"/>
            <a:ext cx="1514700" cy="282724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s-ES" dirty="0" err="1"/>
              <a:t>Benjamin</a:t>
            </a:r>
            <a:endParaRPr sz="1400" dirty="0"/>
          </a:p>
        </p:txBody>
      </p:sp>
      <p:sp>
        <p:nvSpPr>
          <p:cNvPr id="394" name="Google Shape;394;p40"/>
          <p:cNvSpPr txBox="1">
            <a:spLocks noGrp="1"/>
          </p:cNvSpPr>
          <p:nvPr>
            <p:ph type="subTitle" idx="4"/>
          </p:nvPr>
        </p:nvSpPr>
        <p:spPr>
          <a:xfrm>
            <a:off x="2897813" y="2811559"/>
            <a:ext cx="1514400" cy="8946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dirty="0" err="1">
                <a:solidFill>
                  <a:schemeClr val="lt1"/>
                </a:solidFill>
              </a:rPr>
              <a:t>Développeur</a:t>
            </a:r>
            <a:endParaRPr lang="es-ES" sz="1100"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dirty="0">
                <a:solidFill>
                  <a:schemeClr val="lt1"/>
                </a:solidFill>
              </a:rPr>
              <a:t>du </a:t>
            </a:r>
            <a:r>
              <a:rPr lang="es-ES" sz="1100" dirty="0" err="1">
                <a:solidFill>
                  <a:schemeClr val="lt1"/>
                </a:solidFill>
              </a:rPr>
              <a:t>Pôle</a:t>
            </a:r>
            <a:r>
              <a:rPr lang="es-ES" sz="1100" dirty="0">
                <a:solidFill>
                  <a:schemeClr val="lt1"/>
                </a:solidFill>
              </a:rPr>
              <a:t> </a:t>
            </a:r>
            <a:r>
              <a:rPr lang="es-ES" sz="1100" dirty="0" err="1">
                <a:solidFill>
                  <a:schemeClr val="lt1"/>
                </a:solidFill>
              </a:rPr>
              <a:t>enquêtes</a:t>
            </a:r>
            <a:endParaRPr sz="1100" dirty="0"/>
          </a:p>
        </p:txBody>
      </p:sp>
      <p:sp>
        <p:nvSpPr>
          <p:cNvPr id="395" name="Google Shape;395;p40"/>
          <p:cNvSpPr txBox="1">
            <a:spLocks noGrp="1"/>
          </p:cNvSpPr>
          <p:nvPr>
            <p:ph type="subTitle" idx="6"/>
          </p:nvPr>
        </p:nvSpPr>
        <p:spPr>
          <a:xfrm>
            <a:off x="4882322" y="2811559"/>
            <a:ext cx="1514400" cy="8946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dirty="0" err="1">
                <a:solidFill>
                  <a:schemeClr val="lt1"/>
                </a:solidFill>
              </a:rPr>
              <a:t>Polyvalent</a:t>
            </a:r>
            <a:endParaRPr lang="es-ES" sz="1100" dirty="0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dirty="0"/>
              <a:t>du </a:t>
            </a:r>
            <a:r>
              <a:rPr lang="es-ES" sz="1100" dirty="0" err="1"/>
              <a:t>Pôle</a:t>
            </a:r>
            <a:r>
              <a:rPr lang="es-ES" sz="1100" dirty="0"/>
              <a:t> </a:t>
            </a:r>
            <a:r>
              <a:rPr lang="es-ES" sz="1100" dirty="0" err="1"/>
              <a:t>enquêtes</a:t>
            </a:r>
            <a:endParaRPr lang="es-ES" sz="1100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1ADD0AD-1773-4DA6-ADFE-AF50E1E228E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500" b="12500"/>
          <a:stretch/>
        </p:blipFill>
        <p:spPr>
          <a:xfrm>
            <a:off x="1192934" y="1541052"/>
            <a:ext cx="939968" cy="939968"/>
          </a:xfrm>
          <a:prstGeom prst="ellips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6365FB9A-80A7-4AEF-B9B6-25CEA1097E5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245" b="22385"/>
          <a:stretch/>
        </p:blipFill>
        <p:spPr>
          <a:xfrm>
            <a:off x="3184983" y="1541052"/>
            <a:ext cx="939968" cy="939968"/>
          </a:xfrm>
          <a:prstGeom prst="ellips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900C5CE7-6383-4FEC-86D7-72AA37C6277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/>
          <a:stretch/>
        </p:blipFill>
        <p:spPr>
          <a:xfrm>
            <a:off x="5169491" y="1541053"/>
            <a:ext cx="939967" cy="939967"/>
          </a:xfrm>
          <a:prstGeom prst="ellips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E49F879F-CCC6-45F4-AE5E-3F9C2228641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51389" y="1041375"/>
            <a:ext cx="999354" cy="99935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14046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BC74B8-9503-4EF2-938C-8EA07739D3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-70338" y="1950940"/>
            <a:ext cx="2349681" cy="1241400"/>
          </a:xfrm>
        </p:spPr>
        <p:txBody>
          <a:bodyPr/>
          <a:lstStyle/>
          <a:p>
            <a:r>
              <a:rPr lang="fr-FR" sz="2000" dirty="0"/>
              <a:t>Logiciel d’enquêtes complémentaire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D54945-4168-46AC-9C7A-43FFD10F30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1100" dirty="0"/>
              <a:t>Nous étudions actuellement un logiciel développé en interne, par l’équipe du Pôle Logiciel Libre.</a:t>
            </a:r>
          </a:p>
          <a:p>
            <a:r>
              <a:rPr lang="fr-FR" sz="1100" dirty="0"/>
              <a:t>Cette application permettrait de répondre au besoin : réaliser des enquêtes avec une faible complexité, via une interface facile d’accès et d’utilisation.</a:t>
            </a:r>
          </a:p>
          <a:p>
            <a:r>
              <a:rPr lang="fr-FR" sz="1100" dirty="0"/>
              <a:t>Nous travaillons avec les équipe Apps en vue d’intégrer la future application dans le portail.</a:t>
            </a:r>
          </a:p>
          <a:p>
            <a:r>
              <a:rPr lang="fr-FR" sz="1100" dirty="0"/>
              <a:t>Le planning </a:t>
            </a:r>
            <a:r>
              <a:rPr lang="fr-FR" sz="1100" dirty="0" err="1"/>
              <a:t>prévisonnel</a:t>
            </a:r>
            <a:r>
              <a:rPr lang="fr-FR" sz="1100" dirty="0"/>
              <a:t> actuel :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F88414C8-D3FA-4E33-891F-4F1D38FA1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3729" y="2360729"/>
            <a:ext cx="5410419" cy="2262115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91A2C1AD-031F-423A-B269-2E85EF287E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1941" y="3357046"/>
            <a:ext cx="269479" cy="26947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98677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BC74B8-9503-4EF2-938C-8EA07739D3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3200" dirty="0"/>
              <a:t>Marché</a:t>
            </a:r>
            <a:br>
              <a:rPr lang="fr-FR" sz="3200" dirty="0"/>
            </a:br>
            <a:r>
              <a:rPr lang="fr-FR" sz="3200" dirty="0"/>
              <a:t>2024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D54945-4168-46AC-9C7A-43FFD10F30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1100" dirty="0"/>
              <a:t>Nous étudions actuellement le marché pour recenser un maximum d’éditeurs qui pourraient potentiellement répondre à l’appel d’offre.</a:t>
            </a:r>
          </a:p>
          <a:p>
            <a:r>
              <a:rPr lang="fr-FR" sz="1100" dirty="0"/>
              <a:t>En parallèle, les documents de marché sont en cours d’écriture.</a:t>
            </a:r>
          </a:p>
          <a:p>
            <a:r>
              <a:rPr lang="fr-FR" sz="1100" dirty="0"/>
              <a:t>Le planning </a:t>
            </a:r>
            <a:r>
              <a:rPr lang="fr-FR" sz="1100" dirty="0" err="1"/>
              <a:t>prévisonnel</a:t>
            </a:r>
            <a:r>
              <a:rPr lang="fr-FR" sz="1100" dirty="0"/>
              <a:t> actuel :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A750C96-49C0-423C-B137-200D889EE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4355" y="1894071"/>
            <a:ext cx="6077797" cy="3052456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3008D915-52B2-4D11-8DAC-6279537BE6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5768" y="3721542"/>
            <a:ext cx="269479" cy="26947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24849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BC74B8-9503-4EF2-938C-8EA07739D3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159859" y="1950940"/>
            <a:ext cx="2119483" cy="1241400"/>
          </a:xfrm>
        </p:spPr>
        <p:txBody>
          <a:bodyPr/>
          <a:lstStyle/>
          <a:p>
            <a:r>
              <a:rPr lang="fr-FR" sz="2000" dirty="0"/>
              <a:t>RGPD :</a:t>
            </a:r>
            <a:br>
              <a:rPr lang="fr-FR" sz="2000" dirty="0"/>
            </a:br>
            <a:r>
              <a:rPr lang="fr-FR" sz="2000" dirty="0"/>
              <a:t>Les bonnes pratiques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D54945-4168-46AC-9C7A-43FFD10F30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1100" dirty="0"/>
              <a:t>La question centrale est de savoir si votre enquête collecte des données personnelles.</a:t>
            </a:r>
          </a:p>
          <a:p>
            <a:r>
              <a:rPr lang="fr-FR" sz="1100" dirty="0"/>
              <a:t>Utiliser l’assistant de construction pour générer la page des mentions d’information</a:t>
            </a:r>
          </a:p>
          <a:p>
            <a:r>
              <a:rPr lang="fr-FR" sz="1100" dirty="0"/>
              <a:t>Utiliser le tutoriel pour l’intégrer dans le pied de page de votre enquête.</a:t>
            </a:r>
          </a:p>
          <a:p>
            <a:endParaRPr lang="fr-FR" sz="1100" dirty="0"/>
          </a:p>
          <a:p>
            <a:endParaRPr lang="fr-FR" sz="1100" dirty="0"/>
          </a:p>
          <a:p>
            <a:endParaRPr lang="fr-FR" sz="1100" dirty="0"/>
          </a:p>
          <a:p>
            <a:pPr marL="171450" indent="0" algn="ctr">
              <a:buNone/>
            </a:pPr>
            <a:r>
              <a:rPr lang="fr-FR" sz="2000" dirty="0"/>
              <a:t>Petite démonstration</a:t>
            </a:r>
          </a:p>
          <a:p>
            <a:endParaRPr lang="fr-FR" sz="11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8E5E56B-899B-420D-A38C-80BB6FD086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3672" y="3013296"/>
            <a:ext cx="866038" cy="86603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55989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BC74B8-9503-4EF2-938C-8EA07739D3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159859" y="1950940"/>
            <a:ext cx="2119483" cy="1241400"/>
          </a:xfrm>
        </p:spPr>
        <p:txBody>
          <a:bodyPr/>
          <a:lstStyle/>
          <a:p>
            <a:r>
              <a:rPr lang="fr-FR" sz="2000" dirty="0"/>
              <a:t>Quelques statistiques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D54945-4168-46AC-9C7A-43FFD10F30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1100" dirty="0"/>
              <a:t>Opération de suppression des comptes inactifs : reste ~1500 comptes actifs</a:t>
            </a:r>
          </a:p>
          <a:p>
            <a:r>
              <a:rPr lang="fr-FR" sz="1100" dirty="0"/>
              <a:t>Statistiques sur les enquêtes significatives :</a:t>
            </a:r>
          </a:p>
          <a:p>
            <a:pPr lvl="1"/>
            <a:r>
              <a:rPr lang="fr-FR" sz="1100" dirty="0"/>
              <a:t>Les critères :</a:t>
            </a:r>
          </a:p>
          <a:p>
            <a:pPr lvl="2"/>
            <a:r>
              <a:rPr lang="fr-FR" sz="1100" dirty="0"/>
              <a:t>Le nombre de sollicitations</a:t>
            </a:r>
          </a:p>
          <a:p>
            <a:pPr lvl="2"/>
            <a:r>
              <a:rPr lang="fr-FR" sz="1100" dirty="0"/>
              <a:t>Le nombre de réponses</a:t>
            </a:r>
          </a:p>
          <a:p>
            <a:pPr lvl="2"/>
            <a:r>
              <a:rPr lang="fr-FR" sz="1100" dirty="0"/>
              <a:t>Le nombre de diffusions</a:t>
            </a:r>
          </a:p>
          <a:p>
            <a:pPr lvl="2"/>
            <a:r>
              <a:rPr lang="fr-FR" sz="1100" dirty="0"/>
              <a:t>Le nombre de mois écoulés depuis la </a:t>
            </a:r>
            <a:r>
              <a:rPr lang="fr-FR" sz="1100" dirty="0" err="1"/>
              <a:t>dernidère</a:t>
            </a:r>
            <a:r>
              <a:rPr lang="fr-FR" sz="1100" dirty="0"/>
              <a:t> modification</a:t>
            </a:r>
          </a:p>
          <a:p>
            <a:pPr lvl="2"/>
            <a:r>
              <a:rPr lang="fr-FR" sz="1100" dirty="0"/>
              <a:t>La date de dernière diffusion</a:t>
            </a:r>
          </a:p>
          <a:p>
            <a:pPr lvl="1"/>
            <a:r>
              <a:rPr lang="fr-FR" sz="1100" dirty="0"/>
              <a:t>Les résultats selon ces critères :</a:t>
            </a:r>
          </a:p>
          <a:p>
            <a:pPr lvl="2"/>
            <a:r>
              <a:rPr lang="fr-FR" sz="1100" dirty="0"/>
              <a:t>11 914 enquêtes sondées</a:t>
            </a:r>
          </a:p>
          <a:p>
            <a:pPr lvl="2"/>
            <a:r>
              <a:rPr lang="fr-FR" sz="1100" dirty="0"/>
              <a:t>1 241 enquêtes significatives (~10%)</a:t>
            </a:r>
          </a:p>
          <a:p>
            <a:pPr marL="1085850" lvl="2" indent="0">
              <a:buNone/>
            </a:pPr>
            <a:endParaRPr lang="fr-FR" sz="1100" dirty="0"/>
          </a:p>
          <a:p>
            <a:pPr marL="171450" indent="0">
              <a:buNone/>
            </a:pPr>
            <a:r>
              <a:rPr lang="fr-FR" sz="1100" dirty="0"/>
              <a:t>Ces résultats permettent d’avoir un aperçu sur les enquêtes à reprendre pendant l’éventuelle période de transition au moment du renouvellement de marché.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8E5E56B-899B-420D-A38C-80BB6FD086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318" y="2903990"/>
            <a:ext cx="183485" cy="183485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92437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43"/>
          <p:cNvSpPr txBox="1">
            <a:spLocks noGrp="1"/>
          </p:cNvSpPr>
          <p:nvPr>
            <p:ph type="ctrTitle"/>
          </p:nvPr>
        </p:nvSpPr>
        <p:spPr>
          <a:xfrm>
            <a:off x="1709636" y="1515646"/>
            <a:ext cx="57246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5000"/>
              <a:buFont typeface="Nunito Sans Black"/>
              <a:buNone/>
            </a:pPr>
            <a:r>
              <a:rPr lang="es-ES" dirty="0" err="1"/>
              <a:t>C’est</a:t>
            </a:r>
            <a:r>
              <a:rPr lang="es-ES" dirty="0"/>
              <a:t> </a:t>
            </a:r>
            <a:r>
              <a:rPr lang="es-ES" dirty="0" err="1"/>
              <a:t>l’heure</a:t>
            </a:r>
            <a:r>
              <a:rPr lang="es-ES" dirty="0"/>
              <a:t> des QUESTIONS</a:t>
            </a:r>
            <a:endParaRPr dirty="0"/>
          </a:p>
        </p:txBody>
      </p:sp>
      <p:sp>
        <p:nvSpPr>
          <p:cNvPr id="426" name="Google Shape;426;p43"/>
          <p:cNvSpPr txBox="1">
            <a:spLocks noGrp="1"/>
          </p:cNvSpPr>
          <p:nvPr>
            <p:ph type="subTitle" idx="1"/>
          </p:nvPr>
        </p:nvSpPr>
        <p:spPr>
          <a:xfrm>
            <a:off x="3206903" y="3227865"/>
            <a:ext cx="2724600" cy="10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None/>
            </a:pPr>
            <a:r>
              <a:rPr lang="es-ES" dirty="0" err="1"/>
              <a:t>N’hésitez</a:t>
            </a:r>
            <a:r>
              <a:rPr lang="es-ES" dirty="0"/>
              <a:t> </a:t>
            </a:r>
            <a:r>
              <a:rPr lang="es-ES" dirty="0" err="1"/>
              <a:t>pas</a:t>
            </a:r>
            <a:r>
              <a:rPr lang="es-ES" dirty="0"/>
              <a:t> à </a:t>
            </a:r>
            <a:r>
              <a:rPr lang="es-ES" dirty="0" err="1"/>
              <a:t>utiliser</a:t>
            </a:r>
            <a:r>
              <a:rPr lang="es-ES" dirty="0"/>
              <a:t> le chat, </a:t>
            </a:r>
            <a:r>
              <a:rPr lang="es-ES" dirty="0" err="1"/>
              <a:t>nous</a:t>
            </a:r>
            <a:r>
              <a:rPr lang="es-ES" dirty="0"/>
              <a:t> </a:t>
            </a:r>
            <a:r>
              <a:rPr lang="es-ES" dirty="0" err="1"/>
              <a:t>prendrons</a:t>
            </a:r>
            <a:r>
              <a:rPr lang="es-ES" dirty="0"/>
              <a:t> les </a:t>
            </a:r>
            <a:r>
              <a:rPr lang="es-ES" dirty="0" err="1"/>
              <a:t>questions</a:t>
            </a:r>
            <a:r>
              <a:rPr lang="es-ES" dirty="0"/>
              <a:t> </a:t>
            </a:r>
            <a:r>
              <a:rPr lang="es-ES" dirty="0" err="1"/>
              <a:t>au</a:t>
            </a:r>
            <a:r>
              <a:rPr lang="es-ES" dirty="0"/>
              <a:t> fil de </a:t>
            </a:r>
            <a:r>
              <a:rPr lang="es-ES" dirty="0" err="1"/>
              <a:t>l’eau</a:t>
            </a:r>
            <a:endParaRPr b="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94EFA06-8B89-4220-9D64-26B85C741F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406" y="3730065"/>
            <a:ext cx="427594" cy="42759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76507868"/>
      </p:ext>
    </p:extLst>
  </p:cSld>
  <p:clrMapOvr>
    <a:masterClrMapping/>
  </p:clrMapOvr>
</p:sld>
</file>

<file path=ppt/theme/theme1.xml><?xml version="1.0" encoding="utf-8"?>
<a:theme xmlns:a="http://schemas.openxmlformats.org/drawingml/2006/main" name="Elegant waves by slidesgo">
  <a:themeElements>
    <a:clrScheme name="Personalizado 1">
      <a:dk1>
        <a:srgbClr val="C92C29"/>
      </a:dk1>
      <a:lt1>
        <a:srgbClr val="FFFFFF"/>
      </a:lt1>
      <a:dk2>
        <a:srgbClr val="FFFFFF"/>
      </a:dk2>
      <a:lt2>
        <a:srgbClr val="FFFFFF"/>
      </a:lt2>
      <a:accent1>
        <a:srgbClr val="FF7B2F"/>
      </a:accent1>
      <a:accent2>
        <a:srgbClr val="C92C29"/>
      </a:accent2>
      <a:accent3>
        <a:srgbClr val="DF4744"/>
      </a:accent3>
      <a:accent4>
        <a:srgbClr val="C92C29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8562</TotalTime>
  <Words>319</Words>
  <Application>Microsoft Office PowerPoint</Application>
  <PresentationFormat>Affichage à l'écran (16:9)</PresentationFormat>
  <Paragraphs>60</Paragraphs>
  <Slides>8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Calibri</vt:lpstr>
      <vt:lpstr>Nunito Sans Black</vt:lpstr>
      <vt:lpstr>Roboto Slab Light</vt:lpstr>
      <vt:lpstr>Squada One</vt:lpstr>
      <vt:lpstr>Elegant waves by slidesgo</vt:lpstr>
      <vt:lpstr>Rendez-vous des enquêteurs</vt:lpstr>
      <vt:lpstr>01</vt:lpstr>
      <vt:lpstr>L’équipe du Pôle enquêtes</vt:lpstr>
      <vt:lpstr>Logiciel d’enquêtes complémentaire</vt:lpstr>
      <vt:lpstr>Marché 2024</vt:lpstr>
      <vt:lpstr>RGPD : Les bonnes pratiques</vt:lpstr>
      <vt:lpstr>Quelques statistiques</vt:lpstr>
      <vt:lpstr>C’est l’heure des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Rendez-vous des enquêteurs</dc:title>
  <cp:lastModifiedBy>bochier@int.ac-nancy-metz.fr</cp:lastModifiedBy>
  <cp:revision>20</cp:revision>
  <dcterms:modified xsi:type="dcterms:W3CDTF">2023-12-14T13:20:20Z</dcterms:modified>
</cp:coreProperties>
</file>